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9" r:id="rId2"/>
    <p:sldMasterId id="2147483705" r:id="rId3"/>
    <p:sldMasterId id="2147483721" r:id="rId4"/>
  </p:sldMasterIdLst>
  <p:notesMasterIdLst>
    <p:notesMasterId r:id="rId37"/>
  </p:notesMasterIdLst>
  <p:handoutMasterIdLst>
    <p:handoutMasterId r:id="rId38"/>
  </p:handoutMasterIdLst>
  <p:sldIdLst>
    <p:sldId id="257" r:id="rId5"/>
    <p:sldId id="261" r:id="rId6"/>
    <p:sldId id="357" r:id="rId7"/>
    <p:sldId id="358" r:id="rId8"/>
    <p:sldId id="359" r:id="rId9"/>
    <p:sldId id="360" r:id="rId10"/>
    <p:sldId id="363" r:id="rId11"/>
    <p:sldId id="361" r:id="rId12"/>
    <p:sldId id="362" r:id="rId13"/>
    <p:sldId id="364" r:id="rId14"/>
    <p:sldId id="365" r:id="rId15"/>
    <p:sldId id="366" r:id="rId16"/>
    <p:sldId id="367" r:id="rId17"/>
    <p:sldId id="368" r:id="rId18"/>
    <p:sldId id="369" r:id="rId19"/>
    <p:sldId id="370" r:id="rId20"/>
    <p:sldId id="376" r:id="rId21"/>
    <p:sldId id="371" r:id="rId22"/>
    <p:sldId id="372" r:id="rId23"/>
    <p:sldId id="373" r:id="rId24"/>
    <p:sldId id="374" r:id="rId25"/>
    <p:sldId id="375" r:id="rId26"/>
    <p:sldId id="377" r:id="rId27"/>
    <p:sldId id="378" r:id="rId28"/>
    <p:sldId id="379" r:id="rId29"/>
    <p:sldId id="380" r:id="rId30"/>
    <p:sldId id="381" r:id="rId31"/>
    <p:sldId id="389" r:id="rId32"/>
    <p:sldId id="383" r:id="rId33"/>
    <p:sldId id="384" r:id="rId34"/>
    <p:sldId id="385" r:id="rId35"/>
    <p:sldId id="258" r:id="rId3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384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88BEA"/>
    <a:srgbClr val="B96CBE"/>
    <a:srgbClr val="FF2C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9" autoAdjust="0"/>
    <p:restoredTop sz="94055" autoAdjust="0"/>
  </p:normalViewPr>
  <p:slideViewPr>
    <p:cSldViewPr snapToGrid="0">
      <p:cViewPr>
        <p:scale>
          <a:sx n="100" d="100"/>
          <a:sy n="100" d="100"/>
        </p:scale>
        <p:origin x="-568" y="32"/>
      </p:cViewPr>
      <p:guideLst>
        <p:guide orient="horz" pos="1988"/>
        <p:guide pos="3840"/>
        <p:guide pos="384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44" d="100"/>
        <a:sy n="44" d="100"/>
      </p:scale>
      <p:origin x="0" y="584"/>
    </p:cViewPr>
  </p:sorterViewPr>
  <p:notesViewPr>
    <p:cSldViewPr snapToGrid="0">
      <p:cViewPr varScale="1">
        <p:scale>
          <a:sx n="44" d="100"/>
          <a:sy n="44" d="100"/>
        </p:scale>
        <p:origin x="1547" y="4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37" Type="http://schemas.openxmlformats.org/officeDocument/2006/relationships/notesMaster" Target="notesMasters/notesMaster1.xml"/><Relationship Id="rId38" Type="http://schemas.openxmlformats.org/officeDocument/2006/relationships/handoutMaster" Target="handoutMasters/handoutMaster1.xml"/><Relationship Id="rId39" Type="http://schemas.openxmlformats.org/officeDocument/2006/relationships/printerSettings" Target="printerSettings/printerSettings1.bin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8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5" Type="http://schemas.openxmlformats.org/officeDocument/2006/relationships/image" Target="../media/image78.png"/><Relationship Id="rId1" Type="http://schemas.openxmlformats.org/officeDocument/2006/relationships/image" Target="../media/image74.png"/><Relationship Id="rId2" Type="http://schemas.openxmlformats.org/officeDocument/2006/relationships/image" Target="../media/image75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8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5" Type="http://schemas.openxmlformats.org/officeDocument/2006/relationships/image" Target="../media/image78.png"/><Relationship Id="rId1" Type="http://schemas.openxmlformats.org/officeDocument/2006/relationships/image" Target="../media/image74.png"/><Relationship Id="rId2" Type="http://schemas.openxmlformats.org/officeDocument/2006/relationships/image" Target="../media/image7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9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8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7AB6C57-8752-4036-867E-0A47C3ECD87D}" type="doc">
      <dgm:prSet loTypeId="urn:microsoft.com/office/officeart/2005/8/layout/list1" loCatId="list" qsTypeId="urn:microsoft.com/office/officeart/2005/8/quickstyle/simple1" qsCatId="simple" csTypeId="urn:microsoft.com/office/officeart/2005/8/colors/colorful1#9" csCatId="colorful" phldr="1"/>
      <dgm:spPr/>
      <dgm:t>
        <a:bodyPr/>
        <a:lstStyle/>
        <a:p>
          <a:endParaRPr lang="zh-CN" altLang="en-US"/>
        </a:p>
      </dgm:t>
    </dgm:pt>
    <dgm:pt modelId="{3F7D7217-1BB6-4C7C-979B-0FE286C6BD3F}">
      <dgm:prSet phldrT="[文本]" custT="1"/>
      <dgm:spPr/>
      <dgm:t>
        <a:bodyPr/>
        <a:lstStyle/>
        <a:p>
          <a:r>
            <a:rPr lang="en-US" altLang="zh-CN" sz="1800" dirty="0" smtClean="0">
              <a:latin typeface="微软雅黑" pitchFamily="34" charset="-122"/>
              <a:ea typeface="微软雅黑" pitchFamily="34" charset="-122"/>
            </a:rPr>
            <a:t>All-around parts monitoring function</a:t>
          </a:r>
          <a:endParaRPr lang="zh-CN" altLang="en-US" sz="1800" dirty="0">
            <a:latin typeface="微软雅黑" pitchFamily="34" charset="-122"/>
            <a:ea typeface="微软雅黑" pitchFamily="34" charset="-122"/>
          </a:endParaRPr>
        </a:p>
      </dgm:t>
    </dgm:pt>
    <dgm:pt modelId="{BBC0F9C0-3416-4F5B-880E-9EFF5614B951}" type="parTrans" cxnId="{0A2DC365-DF2D-4BCC-9FA6-F3584E74D4F2}">
      <dgm:prSet/>
      <dgm:spPr/>
      <dgm:t>
        <a:bodyPr/>
        <a:lstStyle/>
        <a:p>
          <a:endParaRPr lang="zh-CN" altLang="en-US"/>
        </a:p>
      </dgm:t>
    </dgm:pt>
    <dgm:pt modelId="{E713059C-8F6D-48F2-9863-286CFE422432}" type="sibTrans" cxnId="{0A2DC365-DF2D-4BCC-9FA6-F3584E74D4F2}">
      <dgm:prSet/>
      <dgm:spPr/>
      <dgm:t>
        <a:bodyPr/>
        <a:lstStyle/>
        <a:p>
          <a:endParaRPr lang="zh-CN" altLang="en-US"/>
        </a:p>
      </dgm:t>
    </dgm:pt>
    <dgm:pt modelId="{58FD1874-47A8-4D0A-B844-CBAF5DDB27E5}">
      <dgm:prSet custT="1"/>
      <dgm:spPr/>
      <dgm:t>
        <a:bodyPr/>
        <a:lstStyle/>
        <a:p>
          <a:r>
            <a:rPr lang="en-US" altLang="zh-CN" sz="1800" dirty="0" smtClean="0">
              <a:latin typeface="微软雅黑" pitchFamily="34" charset="-122"/>
              <a:ea typeface="微软雅黑" pitchFamily="34" charset="-122"/>
            </a:rPr>
            <a:t>Powerful</a:t>
          </a:r>
          <a:r>
            <a:rPr lang="zh-CN" altLang="en-US" sz="18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800" dirty="0" smtClean="0">
              <a:latin typeface="微软雅黑" pitchFamily="34" charset="-122"/>
              <a:ea typeface="微软雅黑" pitchFamily="34" charset="-122"/>
            </a:rPr>
            <a:t>recording</a:t>
          </a:r>
          <a:r>
            <a:rPr lang="zh-CN" altLang="en-US" sz="18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800" dirty="0" smtClean="0">
              <a:latin typeface="微软雅黑" pitchFamily="34" charset="-122"/>
              <a:ea typeface="微软雅黑" pitchFamily="34" charset="-122"/>
            </a:rPr>
            <a:t>of</a:t>
          </a:r>
          <a:r>
            <a:rPr lang="zh-CN" altLang="en-US" sz="18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800" dirty="0" smtClean="0">
              <a:latin typeface="微软雅黑" pitchFamily="34" charset="-122"/>
              <a:ea typeface="微软雅黑" pitchFamily="34" charset="-122"/>
            </a:rPr>
            <a:t>fault</a:t>
          </a:r>
          <a:r>
            <a:rPr lang="zh-CN" altLang="en-US" sz="18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800" dirty="0" smtClean="0">
              <a:latin typeface="微软雅黑" pitchFamily="34" charset="-122"/>
              <a:ea typeface="微软雅黑" pitchFamily="34" charset="-122"/>
            </a:rPr>
            <a:t>log</a:t>
          </a:r>
          <a:r>
            <a:rPr lang="zh-CN" altLang="en-US" sz="18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800" dirty="0" smtClean="0">
              <a:latin typeface="微软雅黑" pitchFamily="34" charset="-122"/>
              <a:ea typeface="微软雅黑" pitchFamily="34" charset="-122"/>
            </a:rPr>
            <a:t>and</a:t>
          </a:r>
          <a:r>
            <a:rPr lang="zh-CN" altLang="en-US" sz="18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en-US" sz="18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800" dirty="0" smtClean="0">
              <a:latin typeface="微软雅黑" pitchFamily="34" charset="-122"/>
              <a:ea typeface="微软雅黑" pitchFamily="34" charset="-122"/>
            </a:rPr>
            <a:t>i</a:t>
          </a:r>
          <a:r>
            <a:rPr lang="en-US" altLang="en-US" sz="1800" dirty="0" smtClean="0">
              <a:latin typeface="微软雅黑" pitchFamily="34" charset="-122"/>
              <a:ea typeface="微软雅黑" pitchFamily="34" charset="-122"/>
            </a:rPr>
            <a:t>nquiry function</a:t>
          </a:r>
          <a:endParaRPr lang="zh-CN" altLang="en-US" sz="1800" dirty="0">
            <a:latin typeface="微软雅黑" pitchFamily="34" charset="-122"/>
            <a:ea typeface="微软雅黑" pitchFamily="34" charset="-122"/>
          </a:endParaRPr>
        </a:p>
      </dgm:t>
    </dgm:pt>
    <dgm:pt modelId="{EED1B0F1-E524-4438-B71D-AE668C1D99BB}" type="parTrans" cxnId="{703C3A76-8B6C-4838-8104-BAE4B102433B}">
      <dgm:prSet/>
      <dgm:spPr/>
      <dgm:t>
        <a:bodyPr/>
        <a:lstStyle/>
        <a:p>
          <a:endParaRPr lang="zh-CN" altLang="en-US"/>
        </a:p>
      </dgm:t>
    </dgm:pt>
    <dgm:pt modelId="{96F4C772-7375-4A3C-97BF-693F2A61053A}" type="sibTrans" cxnId="{703C3A76-8B6C-4838-8104-BAE4B102433B}">
      <dgm:prSet/>
      <dgm:spPr/>
      <dgm:t>
        <a:bodyPr/>
        <a:lstStyle/>
        <a:p>
          <a:endParaRPr lang="zh-CN" altLang="en-US"/>
        </a:p>
      </dgm:t>
    </dgm:pt>
    <dgm:pt modelId="{D8108256-EBC1-401D-83BF-A4F61D7C75BA}">
      <dgm:prSet custT="1"/>
      <dgm:spPr/>
      <dgm:t>
        <a:bodyPr/>
        <a:lstStyle/>
        <a:p>
          <a:r>
            <a:rPr lang="en-US" altLang="zh-CN" sz="1400" dirty="0" smtClean="0">
              <a:latin typeface="微软雅黑" pitchFamily="34" charset="-122"/>
              <a:ea typeface="微软雅黑" pitchFamily="34" charset="-122"/>
            </a:rPr>
            <a:t>All</a:t>
          </a:r>
          <a:r>
            <a:rPr lang="zh-CN" altLang="en-US" sz="14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400" dirty="0" smtClean="0">
              <a:latin typeface="微软雅黑" pitchFamily="34" charset="-122"/>
              <a:ea typeface="微软雅黑" pitchFamily="34" charset="-122"/>
            </a:rPr>
            <a:t>the</a:t>
          </a:r>
          <a:r>
            <a:rPr lang="zh-CN" altLang="en-US" sz="14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400" dirty="0" smtClean="0">
              <a:latin typeface="微软雅黑" pitchFamily="34" charset="-122"/>
              <a:ea typeface="微软雅黑" pitchFamily="34" charset="-122"/>
            </a:rPr>
            <a:t>failure</a:t>
          </a:r>
          <a:r>
            <a:rPr lang="zh-CN" altLang="en-US" sz="14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400" dirty="0" smtClean="0">
              <a:latin typeface="微软雅黑" pitchFamily="34" charset="-122"/>
              <a:ea typeface="微软雅黑" pitchFamily="34" charset="-122"/>
            </a:rPr>
            <a:t>parts</a:t>
          </a:r>
          <a:r>
            <a:rPr lang="zh-CN" altLang="en-US" sz="14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400" dirty="0" smtClean="0">
              <a:latin typeface="微软雅黑" pitchFamily="34" charset="-122"/>
              <a:ea typeface="微软雅黑" pitchFamily="34" charset="-122"/>
            </a:rPr>
            <a:t>in</a:t>
          </a:r>
          <a:r>
            <a:rPr lang="zh-CN" altLang="en-US" sz="14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400" dirty="0" smtClean="0">
              <a:latin typeface="微软雅黑" pitchFamily="34" charset="-122"/>
              <a:ea typeface="微软雅黑" pitchFamily="34" charset="-122"/>
            </a:rPr>
            <a:t>BMC</a:t>
          </a:r>
          <a:r>
            <a:rPr lang="zh-CN" altLang="en-US" sz="14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400" dirty="0" smtClean="0">
              <a:latin typeface="微软雅黑" pitchFamily="34" charset="-122"/>
              <a:ea typeface="微软雅黑" pitchFamily="34" charset="-122"/>
            </a:rPr>
            <a:t>monitoring</a:t>
          </a:r>
          <a:r>
            <a:rPr lang="zh-CN" altLang="en-US" sz="14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400" dirty="0" smtClean="0">
              <a:latin typeface="微软雅黑" pitchFamily="34" charset="-122"/>
              <a:ea typeface="微软雅黑" pitchFamily="34" charset="-122"/>
            </a:rPr>
            <a:t>scale</a:t>
          </a:r>
          <a:r>
            <a:rPr lang="zh-CN" altLang="en-US" sz="14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400" dirty="0" smtClean="0">
              <a:latin typeface="微软雅黑" pitchFamily="34" charset="-122"/>
              <a:ea typeface="微软雅黑" pitchFamily="34" charset="-122"/>
            </a:rPr>
            <a:t>can</a:t>
          </a:r>
          <a:r>
            <a:rPr lang="zh-CN" altLang="en-US" sz="14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400" dirty="0" smtClean="0">
              <a:latin typeface="微软雅黑" pitchFamily="34" charset="-122"/>
              <a:ea typeface="微软雅黑" pitchFamily="34" charset="-122"/>
            </a:rPr>
            <a:t>be</a:t>
          </a:r>
          <a:r>
            <a:rPr lang="zh-CN" altLang="en-US" sz="14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400" dirty="0" smtClean="0">
              <a:latin typeface="微软雅黑" pitchFamily="34" charset="-122"/>
              <a:ea typeface="微软雅黑" pitchFamily="34" charset="-122"/>
            </a:rPr>
            <a:t>recorded</a:t>
          </a:r>
          <a:r>
            <a:rPr lang="zh-CN" altLang="en-US" sz="14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400" dirty="0" smtClean="0">
              <a:latin typeface="微软雅黑" pitchFamily="34" charset="-122"/>
              <a:ea typeface="微软雅黑" pitchFamily="34" charset="-122"/>
            </a:rPr>
            <a:t>in</a:t>
          </a:r>
          <a:r>
            <a:rPr lang="zh-CN" altLang="en-US" sz="14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400" dirty="0" smtClean="0">
              <a:latin typeface="微软雅黑" pitchFamily="34" charset="-122"/>
              <a:ea typeface="微软雅黑" pitchFamily="34" charset="-122"/>
            </a:rPr>
            <a:t>log</a:t>
          </a:r>
          <a:r>
            <a:rPr lang="zh-CN" altLang="en-US" sz="14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400" dirty="0" smtClean="0">
              <a:latin typeface="微软雅黑" pitchFamily="34" charset="-122"/>
              <a:ea typeface="微软雅黑" pitchFamily="34" charset="-122"/>
            </a:rPr>
            <a:t>of</a:t>
          </a:r>
          <a:r>
            <a:rPr lang="zh-CN" altLang="en-US" sz="14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400" dirty="0" smtClean="0">
              <a:latin typeface="微软雅黑" pitchFamily="34" charset="-122"/>
              <a:ea typeface="微软雅黑" pitchFamily="34" charset="-122"/>
            </a:rPr>
            <a:t>rich</a:t>
          </a:r>
          <a:r>
            <a:rPr lang="zh-CN" altLang="en-US" sz="14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400" dirty="0" smtClean="0">
              <a:latin typeface="微软雅黑" pitchFamily="34" charset="-122"/>
              <a:ea typeface="微软雅黑" pitchFamily="34" charset="-122"/>
            </a:rPr>
            <a:t>information</a:t>
          </a:r>
          <a:r>
            <a:rPr lang="zh-CN" altLang="en-US" sz="14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400" dirty="0" smtClean="0">
              <a:latin typeface="微软雅黑" pitchFamily="34" charset="-122"/>
              <a:ea typeface="微软雅黑" pitchFamily="34" charset="-122"/>
            </a:rPr>
            <a:t>such</a:t>
          </a:r>
          <a:r>
            <a:rPr lang="zh-CN" altLang="en-US" sz="14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400" dirty="0" smtClean="0">
              <a:latin typeface="微软雅黑" pitchFamily="34" charset="-122"/>
              <a:ea typeface="微软雅黑" pitchFamily="34" charset="-122"/>
            </a:rPr>
            <a:t>as</a:t>
          </a:r>
          <a:r>
            <a:rPr lang="zh-CN" altLang="en-US" sz="14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400" dirty="0" smtClean="0">
              <a:latin typeface="微软雅黑" pitchFamily="34" charset="-122"/>
              <a:ea typeface="微软雅黑" pitchFamily="34" charset="-122"/>
            </a:rPr>
            <a:t>failure</a:t>
          </a:r>
          <a:r>
            <a:rPr lang="zh-CN" altLang="en-US" sz="14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400" dirty="0" smtClean="0">
              <a:latin typeface="微软雅黑" pitchFamily="34" charset="-122"/>
              <a:ea typeface="微软雅黑" pitchFamily="34" charset="-122"/>
            </a:rPr>
            <a:t>time,</a:t>
          </a:r>
          <a:r>
            <a:rPr lang="zh-CN" altLang="en-US" sz="14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400" dirty="0" smtClean="0">
              <a:latin typeface="微软雅黑" pitchFamily="34" charset="-122"/>
              <a:ea typeface="微软雅黑" pitchFamily="34" charset="-122"/>
            </a:rPr>
            <a:t>failure</a:t>
          </a:r>
          <a:r>
            <a:rPr lang="zh-CN" altLang="en-US" sz="14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400" dirty="0" smtClean="0">
              <a:latin typeface="微软雅黑" pitchFamily="34" charset="-122"/>
              <a:ea typeface="微软雅黑" pitchFamily="34" charset="-122"/>
            </a:rPr>
            <a:t>type</a:t>
          </a:r>
          <a:r>
            <a:rPr lang="zh-CN" altLang="en-US" sz="14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400" dirty="0" smtClean="0">
              <a:latin typeface="微软雅黑" pitchFamily="34" charset="-122"/>
              <a:ea typeface="微软雅黑" pitchFamily="34" charset="-122"/>
            </a:rPr>
            <a:t>and</a:t>
          </a:r>
          <a:r>
            <a:rPr lang="zh-CN" altLang="en-US" sz="14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400" dirty="0" smtClean="0">
              <a:latin typeface="微软雅黑" pitchFamily="34" charset="-122"/>
              <a:ea typeface="微软雅黑" pitchFamily="34" charset="-122"/>
            </a:rPr>
            <a:t>failure</a:t>
          </a:r>
          <a:r>
            <a:rPr lang="zh-CN" altLang="en-US" sz="14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400" dirty="0" smtClean="0">
              <a:latin typeface="微软雅黑" pitchFamily="34" charset="-122"/>
              <a:ea typeface="微软雅黑" pitchFamily="34" charset="-122"/>
            </a:rPr>
            <a:t>location.</a:t>
          </a:r>
          <a:r>
            <a:rPr lang="zh-CN" altLang="en-US" sz="14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400" dirty="0" smtClean="0">
              <a:latin typeface="微软雅黑" pitchFamily="34" charset="-122"/>
              <a:ea typeface="微软雅黑" pitchFamily="34" charset="-122"/>
            </a:rPr>
            <a:t>It</a:t>
          </a:r>
          <a:r>
            <a:rPr lang="zh-CN" altLang="en-US" sz="14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400" dirty="0" smtClean="0">
              <a:latin typeface="微软雅黑" pitchFamily="34" charset="-122"/>
              <a:ea typeface="微软雅黑" pitchFamily="34" charset="-122"/>
            </a:rPr>
            <a:t>can</a:t>
          </a:r>
          <a:r>
            <a:rPr lang="zh-CN" altLang="en-US" sz="14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400" dirty="0" smtClean="0">
              <a:latin typeface="微软雅黑" pitchFamily="34" charset="-122"/>
              <a:ea typeface="微软雅黑" pitchFamily="34" charset="-122"/>
            </a:rPr>
            <a:t>greatly</a:t>
          </a:r>
          <a:r>
            <a:rPr lang="zh-CN" altLang="en-US" sz="14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400" dirty="0" smtClean="0">
              <a:latin typeface="微软雅黑" pitchFamily="34" charset="-122"/>
              <a:ea typeface="微软雅黑" pitchFamily="34" charset="-122"/>
            </a:rPr>
            <a:t>shorten</a:t>
          </a:r>
          <a:r>
            <a:rPr lang="zh-CN" altLang="en-US" sz="14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400" dirty="0" smtClean="0">
              <a:latin typeface="微软雅黑" pitchFamily="34" charset="-122"/>
              <a:ea typeface="微软雅黑" pitchFamily="34" charset="-122"/>
            </a:rPr>
            <a:t>the</a:t>
          </a:r>
          <a:r>
            <a:rPr lang="zh-CN" altLang="en-US" sz="14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400" dirty="0" smtClean="0">
              <a:latin typeface="微软雅黑" pitchFamily="34" charset="-122"/>
              <a:ea typeface="微软雅黑" pitchFamily="34" charset="-122"/>
            </a:rPr>
            <a:t>time</a:t>
          </a:r>
          <a:r>
            <a:rPr lang="zh-CN" altLang="en-US" sz="14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400" dirty="0" smtClean="0">
              <a:latin typeface="微软雅黑" pitchFamily="34" charset="-122"/>
              <a:ea typeface="微软雅黑" pitchFamily="34" charset="-122"/>
            </a:rPr>
            <a:t>that</a:t>
          </a:r>
          <a:r>
            <a:rPr lang="zh-CN" altLang="en-US" sz="14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400" dirty="0" smtClean="0">
              <a:latin typeface="微软雅黑" pitchFamily="34" charset="-122"/>
              <a:ea typeface="微软雅黑" pitchFamily="34" charset="-122"/>
            </a:rPr>
            <a:t>needs</a:t>
          </a:r>
          <a:r>
            <a:rPr lang="zh-CN" altLang="en-US" sz="14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400" dirty="0" smtClean="0">
              <a:latin typeface="微软雅黑" pitchFamily="34" charset="-122"/>
              <a:ea typeface="微软雅黑" pitchFamily="34" charset="-122"/>
            </a:rPr>
            <a:t>maintenance</a:t>
          </a:r>
          <a:r>
            <a:rPr lang="zh-CN" altLang="en-US" sz="14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400" dirty="0" smtClean="0">
              <a:latin typeface="微软雅黑" pitchFamily="34" charset="-122"/>
              <a:ea typeface="微软雅黑" pitchFamily="34" charset="-122"/>
            </a:rPr>
            <a:t>worker</a:t>
          </a:r>
          <a:r>
            <a:rPr lang="zh-CN" altLang="en-US" sz="14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400" dirty="0" smtClean="0">
              <a:latin typeface="微软雅黑" pitchFamily="34" charset="-122"/>
              <a:ea typeface="微软雅黑" pitchFamily="34" charset="-122"/>
            </a:rPr>
            <a:t>to</a:t>
          </a:r>
          <a:r>
            <a:rPr lang="zh-CN" altLang="en-US" sz="14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400" dirty="0" smtClean="0">
              <a:latin typeface="微软雅黑" pitchFamily="34" charset="-122"/>
              <a:ea typeface="微软雅黑" pitchFamily="34" charset="-122"/>
            </a:rPr>
            <a:t>check</a:t>
          </a:r>
          <a:r>
            <a:rPr lang="zh-CN" altLang="en-US" sz="14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400" dirty="0" smtClean="0">
              <a:latin typeface="微软雅黑" pitchFamily="34" charset="-122"/>
              <a:ea typeface="微软雅黑" pitchFamily="34" charset="-122"/>
            </a:rPr>
            <a:t>and</a:t>
          </a:r>
          <a:r>
            <a:rPr lang="zh-CN" altLang="en-US" sz="14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400" dirty="0" smtClean="0">
              <a:latin typeface="微软雅黑" pitchFamily="34" charset="-122"/>
              <a:ea typeface="微软雅黑" pitchFamily="34" charset="-122"/>
            </a:rPr>
            <a:t>improve</a:t>
          </a:r>
          <a:r>
            <a:rPr lang="zh-CN" altLang="en-US" sz="14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400" dirty="0" smtClean="0">
              <a:latin typeface="微软雅黑" pitchFamily="34" charset="-122"/>
              <a:ea typeface="微软雅黑" pitchFamily="34" charset="-122"/>
            </a:rPr>
            <a:t>maintenance</a:t>
          </a:r>
          <a:r>
            <a:rPr lang="zh-CN" altLang="en-US" sz="14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400" dirty="0" smtClean="0">
              <a:latin typeface="微软雅黑" pitchFamily="34" charset="-122"/>
              <a:ea typeface="微软雅黑" pitchFamily="34" charset="-122"/>
            </a:rPr>
            <a:t>inefficiency.</a:t>
          </a:r>
          <a:endParaRPr lang="zh-CN" sz="1400" dirty="0">
            <a:latin typeface="微软雅黑" pitchFamily="34" charset="-122"/>
            <a:ea typeface="微软雅黑" pitchFamily="34" charset="-122"/>
          </a:endParaRPr>
        </a:p>
      </dgm:t>
    </dgm:pt>
    <dgm:pt modelId="{06187D54-B368-402B-836A-CD0AD3C36AB0}" type="parTrans" cxnId="{2B6249C7-3A9F-4A36-A4B0-6AC5B2801622}">
      <dgm:prSet/>
      <dgm:spPr/>
      <dgm:t>
        <a:bodyPr/>
        <a:lstStyle/>
        <a:p>
          <a:endParaRPr lang="zh-CN" altLang="en-US"/>
        </a:p>
      </dgm:t>
    </dgm:pt>
    <dgm:pt modelId="{64F4CECD-FE2E-4A45-81A2-5926F5AA0CB2}" type="sibTrans" cxnId="{2B6249C7-3A9F-4A36-A4B0-6AC5B2801622}">
      <dgm:prSet/>
      <dgm:spPr/>
      <dgm:t>
        <a:bodyPr/>
        <a:lstStyle/>
        <a:p>
          <a:endParaRPr lang="zh-CN" altLang="en-US"/>
        </a:p>
      </dgm:t>
    </dgm:pt>
    <dgm:pt modelId="{4B7B62DD-A1DE-4455-87AD-56FF19267806}">
      <dgm:prSet custT="1"/>
      <dgm:spPr/>
      <dgm:t>
        <a:bodyPr/>
        <a:lstStyle/>
        <a:p>
          <a:r>
            <a:rPr lang="en-US" altLang="en-US" sz="1800" dirty="0" smtClean="0">
              <a:latin typeface="微软雅黑" pitchFamily="34" charset="-122"/>
              <a:ea typeface="微软雅黑" pitchFamily="34" charset="-122"/>
            </a:rPr>
            <a:t>High Manageability</a:t>
          </a:r>
          <a:endParaRPr lang="zh-CN" altLang="en-US" sz="1800" dirty="0">
            <a:latin typeface="微软雅黑" pitchFamily="34" charset="-122"/>
            <a:ea typeface="微软雅黑" pitchFamily="34" charset="-122"/>
          </a:endParaRPr>
        </a:p>
      </dgm:t>
    </dgm:pt>
    <dgm:pt modelId="{727F2097-6B3B-416F-BEC4-0F42256A9B0B}" type="parTrans" cxnId="{E29EC0E9-24D3-4AD2-872C-41A1E12FE57F}">
      <dgm:prSet/>
      <dgm:spPr/>
      <dgm:t>
        <a:bodyPr/>
        <a:lstStyle/>
        <a:p>
          <a:endParaRPr lang="zh-CN" altLang="en-US"/>
        </a:p>
      </dgm:t>
    </dgm:pt>
    <dgm:pt modelId="{18A4D15C-AA46-48C5-ABA6-DF775763E72E}" type="sibTrans" cxnId="{E29EC0E9-24D3-4AD2-872C-41A1E12FE57F}">
      <dgm:prSet/>
      <dgm:spPr/>
      <dgm:t>
        <a:bodyPr/>
        <a:lstStyle/>
        <a:p>
          <a:endParaRPr lang="zh-CN" altLang="en-US"/>
        </a:p>
      </dgm:t>
    </dgm:pt>
    <dgm:pt modelId="{C397050B-9F03-4937-AC9B-A8662CE8D572}">
      <dgm:prSet custT="1"/>
      <dgm:spPr/>
      <dgm:t>
        <a:bodyPr/>
        <a:lstStyle/>
        <a:p>
          <a:r>
            <a:rPr lang="en-US" altLang="zh-CN" sz="1400" dirty="0" smtClean="0">
              <a:latin typeface="微软雅黑" pitchFamily="34" charset="-122"/>
              <a:ea typeface="微软雅黑" pitchFamily="34" charset="-122"/>
            </a:rPr>
            <a:t>It can realize</a:t>
          </a:r>
          <a:r>
            <a:rPr lang="zh-CN" altLang="en-US" sz="14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400" dirty="0" smtClean="0">
              <a:latin typeface="微软雅黑" pitchFamily="34" charset="-122"/>
              <a:ea typeface="微软雅黑" pitchFamily="34" charset="-122"/>
            </a:rPr>
            <a:t>remove</a:t>
          </a:r>
          <a:r>
            <a:rPr lang="zh-CN" altLang="en-US" sz="14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400" dirty="0" smtClean="0">
              <a:latin typeface="微软雅黑" pitchFamily="34" charset="-122"/>
              <a:ea typeface="微软雅黑" pitchFamily="34" charset="-122"/>
            </a:rPr>
            <a:t>s</a:t>
          </a:r>
          <a:r>
            <a:rPr lang="en-US" altLang="en-US" sz="1400" dirty="0" smtClean="0">
              <a:latin typeface="微软雅黑" pitchFamily="34" charset="-122"/>
              <a:ea typeface="微软雅黑" pitchFamily="34" charset="-122"/>
            </a:rPr>
            <a:t>tartup</a:t>
          </a:r>
          <a:r>
            <a:rPr lang="zh-CN" altLang="en-US" sz="14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400" dirty="0" smtClean="0">
              <a:latin typeface="微软雅黑" pitchFamily="34" charset="-122"/>
              <a:ea typeface="微软雅黑" pitchFamily="34" charset="-122"/>
            </a:rPr>
            <a:t>and</a:t>
          </a:r>
          <a:r>
            <a:rPr lang="zh-CN" altLang="en-US" sz="14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400" dirty="0" smtClean="0">
              <a:latin typeface="微软雅黑" pitchFamily="34" charset="-122"/>
              <a:ea typeface="微软雅黑" pitchFamily="34" charset="-122"/>
            </a:rPr>
            <a:t>shutdown,</a:t>
          </a:r>
          <a:r>
            <a:rPr lang="zh-CN" altLang="en-US" sz="14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400" dirty="0" err="1" smtClean="0">
              <a:latin typeface="微软雅黑" pitchFamily="34" charset="-122"/>
              <a:ea typeface="微软雅黑" pitchFamily="34" charset="-122"/>
            </a:rPr>
            <a:t>iKVM</a:t>
          </a:r>
          <a:r>
            <a:rPr lang="en-US" altLang="zh-CN" sz="1400" dirty="0" smtClean="0">
              <a:latin typeface="微软雅黑" pitchFamily="34" charset="-122"/>
              <a:ea typeface="微软雅黑" pitchFamily="34" charset="-122"/>
            </a:rPr>
            <a:t>,</a:t>
          </a:r>
          <a:r>
            <a:rPr lang="zh-CN" altLang="en-US" sz="14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400" dirty="0" smtClean="0">
              <a:latin typeface="微软雅黑" pitchFamily="34" charset="-122"/>
              <a:ea typeface="微软雅黑" pitchFamily="34" charset="-122"/>
            </a:rPr>
            <a:t>virtual</a:t>
          </a:r>
          <a:r>
            <a:rPr lang="zh-CN" altLang="en-US" sz="14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400" dirty="0" smtClean="0">
              <a:latin typeface="微软雅黑" pitchFamily="34" charset="-122"/>
              <a:ea typeface="微软雅黑" pitchFamily="34" charset="-122"/>
            </a:rPr>
            <a:t>media,</a:t>
          </a:r>
          <a:r>
            <a:rPr lang="zh-CN" altLang="en-US" sz="14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400" dirty="0" smtClean="0">
              <a:latin typeface="微软雅黑" pitchFamily="34" charset="-122"/>
              <a:ea typeface="微软雅黑" pitchFamily="34" charset="-122"/>
            </a:rPr>
            <a:t>BIOS</a:t>
          </a:r>
          <a:r>
            <a:rPr lang="zh-CN" altLang="en-US" sz="14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400" dirty="0" smtClean="0">
              <a:latin typeface="微软雅黑" pitchFamily="34" charset="-122"/>
              <a:ea typeface="微软雅黑" pitchFamily="34" charset="-122"/>
            </a:rPr>
            <a:t>online</a:t>
          </a:r>
          <a:r>
            <a:rPr lang="zh-CN" altLang="en-US" sz="14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400" dirty="0" smtClean="0">
              <a:latin typeface="微软雅黑" pitchFamily="34" charset="-122"/>
              <a:ea typeface="微软雅黑" pitchFamily="34" charset="-122"/>
            </a:rPr>
            <a:t>update</a:t>
          </a:r>
          <a:r>
            <a:rPr lang="zh-CN" altLang="en-US" sz="14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400" dirty="0" smtClean="0">
              <a:latin typeface="微软雅黑" pitchFamily="34" charset="-122"/>
              <a:ea typeface="微软雅黑" pitchFamily="34" charset="-122"/>
            </a:rPr>
            <a:t>and</a:t>
          </a:r>
          <a:r>
            <a:rPr lang="zh-CN" altLang="en-US" sz="14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400" dirty="0" smtClean="0">
              <a:latin typeface="微软雅黑" pitchFamily="34" charset="-122"/>
              <a:ea typeface="微软雅黑" pitchFamily="34" charset="-122"/>
            </a:rPr>
            <a:t>BMC</a:t>
          </a:r>
          <a:endParaRPr lang="zh-CN" sz="1400" dirty="0">
            <a:latin typeface="微软雅黑" pitchFamily="34" charset="-122"/>
            <a:ea typeface="微软雅黑" pitchFamily="34" charset="-122"/>
          </a:endParaRPr>
        </a:p>
      </dgm:t>
    </dgm:pt>
    <dgm:pt modelId="{F421A366-DF8E-4146-95D5-D289BF76A68B}" type="parTrans" cxnId="{9B68931F-1EAC-470F-B482-982A56B1CDB3}">
      <dgm:prSet/>
      <dgm:spPr/>
      <dgm:t>
        <a:bodyPr/>
        <a:lstStyle/>
        <a:p>
          <a:endParaRPr lang="zh-CN" altLang="en-US"/>
        </a:p>
      </dgm:t>
    </dgm:pt>
    <dgm:pt modelId="{EC3851D8-157A-41EA-B705-ABB27679F16B}" type="sibTrans" cxnId="{9B68931F-1EAC-470F-B482-982A56B1CDB3}">
      <dgm:prSet/>
      <dgm:spPr/>
      <dgm:t>
        <a:bodyPr/>
        <a:lstStyle/>
        <a:p>
          <a:endParaRPr lang="zh-CN" altLang="en-US"/>
        </a:p>
      </dgm:t>
    </dgm:pt>
    <dgm:pt modelId="{A349CB15-90BE-4535-BF8A-5F2674ABA2F3}">
      <dgm:prSet custT="1"/>
      <dgm:spPr/>
      <dgm:t>
        <a:bodyPr/>
        <a:lstStyle/>
        <a:p>
          <a:r>
            <a:rPr lang="en-US" altLang="zh-CN" sz="1800" dirty="0" smtClean="0">
              <a:latin typeface="微软雅黑" pitchFamily="34" charset="-122"/>
              <a:ea typeface="微软雅黑" pitchFamily="34" charset="-122"/>
            </a:rPr>
            <a:t>I</a:t>
          </a:r>
          <a:r>
            <a:rPr lang="en-US" altLang="en-US" sz="1800" dirty="0" smtClean="0">
              <a:latin typeface="微软雅黑" pitchFamily="34" charset="-122"/>
              <a:ea typeface="微软雅黑" pitchFamily="34" charset="-122"/>
            </a:rPr>
            <a:t>nformation richness </a:t>
          </a:r>
          <a:endParaRPr lang="zh-CN" altLang="en-US" sz="1800" dirty="0">
            <a:latin typeface="微软雅黑" pitchFamily="34" charset="-122"/>
            <a:ea typeface="微软雅黑" pitchFamily="34" charset="-122"/>
          </a:endParaRPr>
        </a:p>
      </dgm:t>
    </dgm:pt>
    <dgm:pt modelId="{A79D152A-A395-41E4-A4B5-87ABBB0DCAD8}" type="parTrans" cxnId="{2269217D-F853-4560-8C1D-95730B4FDDB5}">
      <dgm:prSet/>
      <dgm:spPr/>
      <dgm:t>
        <a:bodyPr/>
        <a:lstStyle/>
        <a:p>
          <a:endParaRPr lang="zh-CN" altLang="en-US"/>
        </a:p>
      </dgm:t>
    </dgm:pt>
    <dgm:pt modelId="{AACBAE4C-3493-4D06-91F9-9CA8BE99A5A3}" type="sibTrans" cxnId="{2269217D-F853-4560-8C1D-95730B4FDDB5}">
      <dgm:prSet/>
      <dgm:spPr/>
      <dgm:t>
        <a:bodyPr/>
        <a:lstStyle/>
        <a:p>
          <a:endParaRPr lang="zh-CN" altLang="en-US"/>
        </a:p>
      </dgm:t>
    </dgm:pt>
    <dgm:pt modelId="{5C068AEC-ECE9-4B2E-883B-22EB27C52BC7}">
      <dgm:prSet custT="1"/>
      <dgm:spPr/>
      <dgm:t>
        <a:bodyPr/>
        <a:lstStyle/>
        <a:p>
          <a:r>
            <a:rPr lang="en-US" altLang="zh-CN" sz="1400" dirty="0" smtClean="0">
              <a:latin typeface="微软雅黑" pitchFamily="34" charset="-122"/>
              <a:ea typeface="微软雅黑" pitchFamily="34" charset="-122"/>
            </a:rPr>
            <a:t>It</a:t>
          </a:r>
          <a:r>
            <a:rPr lang="zh-CN" altLang="en-US" sz="14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400" dirty="0" smtClean="0">
              <a:latin typeface="微软雅黑" pitchFamily="34" charset="-122"/>
              <a:ea typeface="微软雅黑" pitchFamily="34" charset="-122"/>
            </a:rPr>
            <a:t>contains</a:t>
          </a:r>
          <a:r>
            <a:rPr lang="zh-CN" altLang="en-US" sz="14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400" dirty="0" smtClean="0">
              <a:latin typeface="微软雅黑" pitchFamily="34" charset="-122"/>
              <a:ea typeface="微软雅黑" pitchFamily="34" charset="-122"/>
            </a:rPr>
            <a:t>computer’s</a:t>
          </a:r>
          <a:r>
            <a:rPr lang="zh-CN" altLang="en-US" sz="14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en-US" sz="1400" dirty="0" smtClean="0">
              <a:latin typeface="微软雅黑" pitchFamily="34" charset="-122"/>
              <a:ea typeface="微软雅黑" pitchFamily="34" charset="-122"/>
            </a:rPr>
            <a:t>serial</a:t>
          </a:r>
          <a:r>
            <a:rPr lang="en-US" altLang="zh-CN" sz="1400" dirty="0" smtClean="0">
              <a:latin typeface="微软雅黑" pitchFamily="34" charset="-122"/>
              <a:ea typeface="微软雅黑" pitchFamily="34" charset="-122"/>
            </a:rPr>
            <a:t>,</a:t>
          </a:r>
          <a:r>
            <a:rPr lang="zh-CN" altLang="en-US" sz="14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400" dirty="0" smtClean="0">
              <a:latin typeface="微软雅黑" pitchFamily="34" charset="-122"/>
              <a:ea typeface="微软雅黑" pitchFamily="34" charset="-122"/>
            </a:rPr>
            <a:t>detailed</a:t>
          </a:r>
          <a:r>
            <a:rPr lang="zh-CN" altLang="en-US" sz="14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400" dirty="0" smtClean="0">
              <a:latin typeface="微软雅黑" pitchFamily="34" charset="-122"/>
              <a:ea typeface="微软雅黑" pitchFamily="34" charset="-122"/>
            </a:rPr>
            <a:t>configuration,</a:t>
          </a:r>
          <a:r>
            <a:rPr lang="zh-CN" altLang="en-US" sz="14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400" dirty="0" smtClean="0">
              <a:latin typeface="微软雅黑" pitchFamily="34" charset="-122"/>
              <a:ea typeface="微软雅黑" pitchFamily="34" charset="-122"/>
            </a:rPr>
            <a:t>BIOS</a:t>
          </a:r>
          <a:r>
            <a:rPr lang="zh-CN" altLang="en-US" sz="14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400" dirty="0" smtClean="0">
              <a:latin typeface="微软雅黑" pitchFamily="34" charset="-122"/>
              <a:ea typeface="微软雅黑" pitchFamily="34" charset="-122"/>
            </a:rPr>
            <a:t>type</a:t>
          </a:r>
          <a:r>
            <a:rPr lang="zh-CN" altLang="en-US" sz="1400" dirty="0" smtClean="0">
              <a:latin typeface="微软雅黑" pitchFamily="34" charset="-122"/>
              <a:ea typeface="微软雅黑" pitchFamily="34" charset="-122"/>
            </a:rPr>
            <a:t>、</a:t>
          </a:r>
          <a:r>
            <a:rPr lang="en-US" altLang="zh-CN" sz="1400" dirty="0" smtClean="0">
              <a:latin typeface="微软雅黑" pitchFamily="34" charset="-122"/>
              <a:ea typeface="微软雅黑" pitchFamily="34" charset="-122"/>
            </a:rPr>
            <a:t>BMC</a:t>
          </a:r>
          <a:r>
            <a:rPr lang="zh-CN" altLang="en-US" sz="14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400" dirty="0" smtClean="0">
              <a:latin typeface="微软雅黑" pitchFamily="34" charset="-122"/>
              <a:ea typeface="微软雅黑" pitchFamily="34" charset="-122"/>
            </a:rPr>
            <a:t>type</a:t>
          </a:r>
          <a:endParaRPr lang="zh-CN" sz="1400" dirty="0">
            <a:latin typeface="微软雅黑" pitchFamily="34" charset="-122"/>
            <a:ea typeface="微软雅黑" pitchFamily="34" charset="-122"/>
          </a:endParaRPr>
        </a:p>
      </dgm:t>
    </dgm:pt>
    <dgm:pt modelId="{B40A2324-26AF-41F8-9C21-0A90FA07A7E3}" type="parTrans" cxnId="{2AE85277-87F5-45F4-A941-31055F01F8E6}">
      <dgm:prSet/>
      <dgm:spPr/>
      <dgm:t>
        <a:bodyPr/>
        <a:lstStyle/>
        <a:p>
          <a:endParaRPr lang="zh-CN" altLang="en-US"/>
        </a:p>
      </dgm:t>
    </dgm:pt>
    <dgm:pt modelId="{727D1258-2E30-45F6-913A-8DE0EDEDE53B}" type="sibTrans" cxnId="{2AE85277-87F5-45F4-A941-31055F01F8E6}">
      <dgm:prSet/>
      <dgm:spPr/>
      <dgm:t>
        <a:bodyPr/>
        <a:lstStyle/>
        <a:p>
          <a:endParaRPr lang="zh-CN" altLang="en-US"/>
        </a:p>
      </dgm:t>
    </dgm:pt>
    <dgm:pt modelId="{8DAEE3F5-0C89-4E3D-AF42-05DD3463CE33}">
      <dgm:prSet custT="1"/>
      <dgm:spPr/>
      <dgm:t>
        <a:bodyPr/>
        <a:lstStyle/>
        <a:p>
          <a:r>
            <a:rPr lang="en-US" altLang="zh-CN" sz="1400" dirty="0" smtClean="0">
              <a:latin typeface="微软雅黑" pitchFamily="34" charset="-122"/>
              <a:ea typeface="微软雅黑" pitchFamily="34" charset="-122"/>
            </a:rPr>
            <a:t>It can monitor these parts such as mainboard, CPU, memory, hardware, fan, power supply, RAID card, external PCI</a:t>
          </a:r>
          <a:r>
            <a:rPr lang="zh-CN" altLang="en-US" sz="14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400" dirty="0" smtClean="0">
              <a:latin typeface="微软雅黑" pitchFamily="34" charset="-122"/>
              <a:ea typeface="微软雅黑" pitchFamily="34" charset="-122"/>
            </a:rPr>
            <a:t>expensive</a:t>
          </a:r>
          <a:r>
            <a:rPr lang="zh-CN" altLang="en-US" sz="14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400" dirty="0" smtClean="0">
              <a:latin typeface="微软雅黑" pitchFamily="34" charset="-122"/>
              <a:ea typeface="微软雅黑" pitchFamily="34" charset="-122"/>
            </a:rPr>
            <a:t>card</a:t>
          </a:r>
          <a:r>
            <a:rPr lang="zh-CN" altLang="en-US" sz="14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400" dirty="0" smtClean="0">
              <a:latin typeface="微软雅黑" pitchFamily="34" charset="-122"/>
              <a:ea typeface="微软雅黑" pitchFamily="34" charset="-122"/>
            </a:rPr>
            <a:t>and</a:t>
          </a:r>
          <a:r>
            <a:rPr lang="zh-CN" altLang="en-US" sz="14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en-US" sz="1400" dirty="0" smtClean="0">
              <a:latin typeface="微软雅黑" pitchFamily="34" charset="-122"/>
              <a:ea typeface="微软雅黑" pitchFamily="34" charset="-122"/>
            </a:rPr>
            <a:t>Onboard LAN</a:t>
          </a:r>
          <a:r>
            <a:rPr lang="en-US" altLang="zh-CN" sz="1400" dirty="0" smtClean="0">
              <a:latin typeface="微软雅黑" pitchFamily="34" charset="-122"/>
              <a:ea typeface="微软雅黑" pitchFamily="34" charset="-122"/>
            </a:rPr>
            <a:t>.</a:t>
          </a:r>
          <a:endParaRPr lang="zh-CN" sz="1400" dirty="0">
            <a:latin typeface="微软雅黑" pitchFamily="34" charset="-122"/>
            <a:ea typeface="微软雅黑" pitchFamily="34" charset="-122"/>
          </a:endParaRPr>
        </a:p>
      </dgm:t>
    </dgm:pt>
    <dgm:pt modelId="{2809F0BE-9108-498B-A17F-55465C9C91AC}" type="sibTrans" cxnId="{D2212224-5C48-4FDF-ADDB-5B793E7F055E}">
      <dgm:prSet/>
      <dgm:spPr/>
      <dgm:t>
        <a:bodyPr/>
        <a:lstStyle/>
        <a:p>
          <a:endParaRPr lang="zh-CN" altLang="en-US"/>
        </a:p>
      </dgm:t>
    </dgm:pt>
    <dgm:pt modelId="{702250F8-8245-41C9-849A-F456CA607953}" type="parTrans" cxnId="{D2212224-5C48-4FDF-ADDB-5B793E7F055E}">
      <dgm:prSet/>
      <dgm:spPr/>
      <dgm:t>
        <a:bodyPr/>
        <a:lstStyle/>
        <a:p>
          <a:endParaRPr lang="zh-CN" altLang="en-US"/>
        </a:p>
      </dgm:t>
    </dgm:pt>
    <dgm:pt modelId="{1CFABF32-8090-4C03-BFE9-FB2CE6956276}" type="pres">
      <dgm:prSet presAssocID="{C7AB6C57-8752-4036-867E-0A47C3ECD87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930A6855-8F92-42B0-943E-FCF9DAA545F9}" type="pres">
      <dgm:prSet presAssocID="{3F7D7217-1BB6-4C7C-979B-0FE286C6BD3F}" presName="parentLin" presStyleCnt="0"/>
      <dgm:spPr/>
    </dgm:pt>
    <dgm:pt modelId="{00C4336E-9048-45DF-825D-705BE49A7B3E}" type="pres">
      <dgm:prSet presAssocID="{3F7D7217-1BB6-4C7C-979B-0FE286C6BD3F}" presName="parentLeftMargin" presStyleLbl="node1" presStyleIdx="0" presStyleCnt="4"/>
      <dgm:spPr/>
      <dgm:t>
        <a:bodyPr/>
        <a:lstStyle/>
        <a:p>
          <a:endParaRPr lang="zh-CN" altLang="en-US"/>
        </a:p>
      </dgm:t>
    </dgm:pt>
    <dgm:pt modelId="{36F81A00-799E-4274-9B5B-79228428F421}" type="pres">
      <dgm:prSet presAssocID="{3F7D7217-1BB6-4C7C-979B-0FE286C6BD3F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DDE3539F-933E-49D0-B41F-1E07BD88C4BB}" type="pres">
      <dgm:prSet presAssocID="{3F7D7217-1BB6-4C7C-979B-0FE286C6BD3F}" presName="negativeSpace" presStyleCnt="0"/>
      <dgm:spPr/>
    </dgm:pt>
    <dgm:pt modelId="{4B400910-707E-4049-B529-B49EC5EABA75}" type="pres">
      <dgm:prSet presAssocID="{3F7D7217-1BB6-4C7C-979B-0FE286C6BD3F}" presName="childText" presStyleLbl="conFgAcc1" presStyleIdx="0" presStyleCnt="4" custLinFactNeighborX="392" custLinFactNeighborY="550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C7D260D4-F79B-4062-888C-942E300335A7}" type="pres">
      <dgm:prSet presAssocID="{E713059C-8F6D-48F2-9863-286CFE422432}" presName="spaceBetweenRectangles" presStyleCnt="0"/>
      <dgm:spPr/>
    </dgm:pt>
    <dgm:pt modelId="{0251FF14-43FD-4A27-9A17-70295DC49AB8}" type="pres">
      <dgm:prSet presAssocID="{58FD1874-47A8-4D0A-B844-CBAF5DDB27E5}" presName="parentLin" presStyleCnt="0"/>
      <dgm:spPr/>
    </dgm:pt>
    <dgm:pt modelId="{A51EB8EC-0907-422B-9059-25A73B027703}" type="pres">
      <dgm:prSet presAssocID="{58FD1874-47A8-4D0A-B844-CBAF5DDB27E5}" presName="parentLeftMargin" presStyleLbl="node1" presStyleIdx="0" presStyleCnt="4"/>
      <dgm:spPr/>
      <dgm:t>
        <a:bodyPr/>
        <a:lstStyle/>
        <a:p>
          <a:endParaRPr lang="zh-CN" altLang="en-US"/>
        </a:p>
      </dgm:t>
    </dgm:pt>
    <dgm:pt modelId="{7CF3FE79-0F27-4ACE-954D-6274B1B733A5}" type="pres">
      <dgm:prSet presAssocID="{58FD1874-47A8-4D0A-B844-CBAF5DDB27E5}" presName="parentText" presStyleLbl="node1" presStyleIdx="1" presStyleCnt="4" custScaleX="104016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44ACB103-96BF-41F5-A70E-B31AD7C03074}" type="pres">
      <dgm:prSet presAssocID="{58FD1874-47A8-4D0A-B844-CBAF5DDB27E5}" presName="negativeSpace" presStyleCnt="0"/>
      <dgm:spPr/>
    </dgm:pt>
    <dgm:pt modelId="{AD4C1AEA-25D2-410F-9E72-0BA48960D838}" type="pres">
      <dgm:prSet presAssocID="{58FD1874-47A8-4D0A-B844-CBAF5DDB27E5}" presName="childText" presStyleLbl="conFgAcc1" presStyleIdx="1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7823CA4F-6D9C-424B-9FF2-103DE2A3F251}" type="pres">
      <dgm:prSet presAssocID="{96F4C772-7375-4A3C-97BF-693F2A61053A}" presName="spaceBetweenRectangles" presStyleCnt="0"/>
      <dgm:spPr/>
    </dgm:pt>
    <dgm:pt modelId="{2D35E5F7-597A-4397-978D-251C09EA82D5}" type="pres">
      <dgm:prSet presAssocID="{4B7B62DD-A1DE-4455-87AD-56FF19267806}" presName="parentLin" presStyleCnt="0"/>
      <dgm:spPr/>
    </dgm:pt>
    <dgm:pt modelId="{C2D47945-7228-434D-9405-1ADAF4D14836}" type="pres">
      <dgm:prSet presAssocID="{4B7B62DD-A1DE-4455-87AD-56FF19267806}" presName="parentLeftMargin" presStyleLbl="node1" presStyleIdx="1" presStyleCnt="4"/>
      <dgm:spPr/>
      <dgm:t>
        <a:bodyPr/>
        <a:lstStyle/>
        <a:p>
          <a:endParaRPr lang="zh-CN" altLang="en-US"/>
        </a:p>
      </dgm:t>
    </dgm:pt>
    <dgm:pt modelId="{FB0739CB-1D62-4655-BD74-024E3DD7A4E5}" type="pres">
      <dgm:prSet presAssocID="{4B7B62DD-A1DE-4455-87AD-56FF19267806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53EAD5D-C0A7-4C45-AC2D-51C7640D948F}" type="pres">
      <dgm:prSet presAssocID="{4B7B62DD-A1DE-4455-87AD-56FF19267806}" presName="negativeSpace" presStyleCnt="0"/>
      <dgm:spPr/>
    </dgm:pt>
    <dgm:pt modelId="{789D857E-A0D8-4172-A329-431B756C0EFB}" type="pres">
      <dgm:prSet presAssocID="{4B7B62DD-A1DE-4455-87AD-56FF19267806}" presName="childText" presStyleLbl="conFgAcc1" presStyleIdx="2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7809C3DF-1101-4DD2-9484-AE380DA752D7}" type="pres">
      <dgm:prSet presAssocID="{18A4D15C-AA46-48C5-ABA6-DF775763E72E}" presName="spaceBetweenRectangles" presStyleCnt="0"/>
      <dgm:spPr/>
    </dgm:pt>
    <dgm:pt modelId="{663C3B68-D0F4-48BB-A32D-82680227C86E}" type="pres">
      <dgm:prSet presAssocID="{A349CB15-90BE-4535-BF8A-5F2674ABA2F3}" presName="parentLin" presStyleCnt="0"/>
      <dgm:spPr/>
    </dgm:pt>
    <dgm:pt modelId="{BE35478D-0984-42E7-8309-E9396CAB5CEA}" type="pres">
      <dgm:prSet presAssocID="{A349CB15-90BE-4535-BF8A-5F2674ABA2F3}" presName="parentLeftMargin" presStyleLbl="node1" presStyleIdx="2" presStyleCnt="4"/>
      <dgm:spPr/>
      <dgm:t>
        <a:bodyPr/>
        <a:lstStyle/>
        <a:p>
          <a:endParaRPr lang="zh-CN" altLang="en-US"/>
        </a:p>
      </dgm:t>
    </dgm:pt>
    <dgm:pt modelId="{808442E4-7C44-4BFA-8BE0-66E6CA2538EB}" type="pres">
      <dgm:prSet presAssocID="{A349CB15-90BE-4535-BF8A-5F2674ABA2F3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E477CE0C-E816-4906-8A8B-08CEB7B4E9C2}" type="pres">
      <dgm:prSet presAssocID="{A349CB15-90BE-4535-BF8A-5F2674ABA2F3}" presName="negativeSpace" presStyleCnt="0"/>
      <dgm:spPr/>
    </dgm:pt>
    <dgm:pt modelId="{6CED84F8-4FDB-43C8-AF83-679B04BE1C4B}" type="pres">
      <dgm:prSet presAssocID="{A349CB15-90BE-4535-BF8A-5F2674ABA2F3}" presName="childText" presStyleLbl="conFgAcc1" presStyleIdx="3" presStyleCnt="4" custLinFactNeighborX="-441" custLinFactNeighborY="-41089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D2212224-5C48-4FDF-ADDB-5B793E7F055E}" srcId="{3F7D7217-1BB6-4C7C-979B-0FE286C6BD3F}" destId="{8DAEE3F5-0C89-4E3D-AF42-05DD3463CE33}" srcOrd="0" destOrd="0" parTransId="{702250F8-8245-41C9-849A-F456CA607953}" sibTransId="{2809F0BE-9108-498B-A17F-55465C9C91AC}"/>
    <dgm:cxn modelId="{32BABAC0-7973-9248-9CC5-51D1F588A788}" type="presOf" srcId="{C7AB6C57-8752-4036-867E-0A47C3ECD87D}" destId="{1CFABF32-8090-4C03-BFE9-FB2CE6956276}" srcOrd="0" destOrd="0" presId="urn:microsoft.com/office/officeart/2005/8/layout/list1"/>
    <dgm:cxn modelId="{F34981F4-68D7-F447-9194-09F89267D545}" type="presOf" srcId="{5C068AEC-ECE9-4B2E-883B-22EB27C52BC7}" destId="{6CED84F8-4FDB-43C8-AF83-679B04BE1C4B}" srcOrd="0" destOrd="0" presId="urn:microsoft.com/office/officeart/2005/8/layout/list1"/>
    <dgm:cxn modelId="{22A9FE67-C3F9-C843-B7C6-E592D6802C2C}" type="presOf" srcId="{58FD1874-47A8-4D0A-B844-CBAF5DDB27E5}" destId="{A51EB8EC-0907-422B-9059-25A73B027703}" srcOrd="0" destOrd="0" presId="urn:microsoft.com/office/officeart/2005/8/layout/list1"/>
    <dgm:cxn modelId="{48630F51-66C9-1D4A-B6B6-2A12F89A878B}" type="presOf" srcId="{3F7D7217-1BB6-4C7C-979B-0FE286C6BD3F}" destId="{00C4336E-9048-45DF-825D-705BE49A7B3E}" srcOrd="0" destOrd="0" presId="urn:microsoft.com/office/officeart/2005/8/layout/list1"/>
    <dgm:cxn modelId="{008B020B-8E03-9B4C-A6A2-24645D9918DF}" type="presOf" srcId="{8DAEE3F5-0C89-4E3D-AF42-05DD3463CE33}" destId="{4B400910-707E-4049-B529-B49EC5EABA75}" srcOrd="0" destOrd="0" presId="urn:microsoft.com/office/officeart/2005/8/layout/list1"/>
    <dgm:cxn modelId="{867036A8-7B31-B64D-8D25-C10F6367C6E2}" type="presOf" srcId="{3F7D7217-1BB6-4C7C-979B-0FE286C6BD3F}" destId="{36F81A00-799E-4274-9B5B-79228428F421}" srcOrd="1" destOrd="0" presId="urn:microsoft.com/office/officeart/2005/8/layout/list1"/>
    <dgm:cxn modelId="{2B6249C7-3A9F-4A36-A4B0-6AC5B2801622}" srcId="{58FD1874-47A8-4D0A-B844-CBAF5DDB27E5}" destId="{D8108256-EBC1-401D-83BF-A4F61D7C75BA}" srcOrd="0" destOrd="0" parTransId="{06187D54-B368-402B-836A-CD0AD3C36AB0}" sibTransId="{64F4CECD-FE2E-4A45-81A2-5926F5AA0CB2}"/>
    <dgm:cxn modelId="{05CC387A-DFD3-0F4F-9A83-F8370499DD87}" type="presOf" srcId="{C397050B-9F03-4937-AC9B-A8662CE8D572}" destId="{789D857E-A0D8-4172-A329-431B756C0EFB}" srcOrd="0" destOrd="0" presId="urn:microsoft.com/office/officeart/2005/8/layout/list1"/>
    <dgm:cxn modelId="{E2936ED5-9484-1B4B-86A0-4F9163868FB8}" type="presOf" srcId="{D8108256-EBC1-401D-83BF-A4F61D7C75BA}" destId="{AD4C1AEA-25D2-410F-9E72-0BA48960D838}" srcOrd="0" destOrd="0" presId="urn:microsoft.com/office/officeart/2005/8/layout/list1"/>
    <dgm:cxn modelId="{2AE85277-87F5-45F4-A941-31055F01F8E6}" srcId="{A349CB15-90BE-4535-BF8A-5F2674ABA2F3}" destId="{5C068AEC-ECE9-4B2E-883B-22EB27C52BC7}" srcOrd="0" destOrd="0" parTransId="{B40A2324-26AF-41F8-9C21-0A90FA07A7E3}" sibTransId="{727D1258-2E30-45F6-913A-8DE0EDEDE53B}"/>
    <dgm:cxn modelId="{3D1FF926-FFFA-A24E-9DE9-5F70931D15F4}" type="presOf" srcId="{A349CB15-90BE-4535-BF8A-5F2674ABA2F3}" destId="{808442E4-7C44-4BFA-8BE0-66E6CA2538EB}" srcOrd="1" destOrd="0" presId="urn:microsoft.com/office/officeart/2005/8/layout/list1"/>
    <dgm:cxn modelId="{9B68931F-1EAC-470F-B482-982A56B1CDB3}" srcId="{4B7B62DD-A1DE-4455-87AD-56FF19267806}" destId="{C397050B-9F03-4937-AC9B-A8662CE8D572}" srcOrd="0" destOrd="0" parTransId="{F421A366-DF8E-4146-95D5-D289BF76A68B}" sibTransId="{EC3851D8-157A-41EA-B705-ABB27679F16B}"/>
    <dgm:cxn modelId="{2B26EDE5-9C19-DD44-BB7D-AC665775EA29}" type="presOf" srcId="{4B7B62DD-A1DE-4455-87AD-56FF19267806}" destId="{C2D47945-7228-434D-9405-1ADAF4D14836}" srcOrd="0" destOrd="0" presId="urn:microsoft.com/office/officeart/2005/8/layout/list1"/>
    <dgm:cxn modelId="{0A2DC365-DF2D-4BCC-9FA6-F3584E74D4F2}" srcId="{C7AB6C57-8752-4036-867E-0A47C3ECD87D}" destId="{3F7D7217-1BB6-4C7C-979B-0FE286C6BD3F}" srcOrd="0" destOrd="0" parTransId="{BBC0F9C0-3416-4F5B-880E-9EFF5614B951}" sibTransId="{E713059C-8F6D-48F2-9863-286CFE422432}"/>
    <dgm:cxn modelId="{E85C8773-AB14-8747-8715-1E85111D74BB}" type="presOf" srcId="{4B7B62DD-A1DE-4455-87AD-56FF19267806}" destId="{FB0739CB-1D62-4655-BD74-024E3DD7A4E5}" srcOrd="1" destOrd="0" presId="urn:microsoft.com/office/officeart/2005/8/layout/list1"/>
    <dgm:cxn modelId="{703C3A76-8B6C-4838-8104-BAE4B102433B}" srcId="{C7AB6C57-8752-4036-867E-0A47C3ECD87D}" destId="{58FD1874-47A8-4D0A-B844-CBAF5DDB27E5}" srcOrd="1" destOrd="0" parTransId="{EED1B0F1-E524-4438-B71D-AE668C1D99BB}" sibTransId="{96F4C772-7375-4A3C-97BF-693F2A61053A}"/>
    <dgm:cxn modelId="{E29EC0E9-24D3-4AD2-872C-41A1E12FE57F}" srcId="{C7AB6C57-8752-4036-867E-0A47C3ECD87D}" destId="{4B7B62DD-A1DE-4455-87AD-56FF19267806}" srcOrd="2" destOrd="0" parTransId="{727F2097-6B3B-416F-BEC4-0F42256A9B0B}" sibTransId="{18A4D15C-AA46-48C5-ABA6-DF775763E72E}"/>
    <dgm:cxn modelId="{2109313E-E32A-F549-BF65-B801F587340C}" type="presOf" srcId="{A349CB15-90BE-4535-BF8A-5F2674ABA2F3}" destId="{BE35478D-0984-42E7-8309-E9396CAB5CEA}" srcOrd="0" destOrd="0" presId="urn:microsoft.com/office/officeart/2005/8/layout/list1"/>
    <dgm:cxn modelId="{26B0F284-3EB9-D345-8992-34146711C9D0}" type="presOf" srcId="{58FD1874-47A8-4D0A-B844-CBAF5DDB27E5}" destId="{7CF3FE79-0F27-4ACE-954D-6274B1B733A5}" srcOrd="1" destOrd="0" presId="urn:microsoft.com/office/officeart/2005/8/layout/list1"/>
    <dgm:cxn modelId="{2269217D-F853-4560-8C1D-95730B4FDDB5}" srcId="{C7AB6C57-8752-4036-867E-0A47C3ECD87D}" destId="{A349CB15-90BE-4535-BF8A-5F2674ABA2F3}" srcOrd="3" destOrd="0" parTransId="{A79D152A-A395-41E4-A4B5-87ABBB0DCAD8}" sibTransId="{AACBAE4C-3493-4D06-91F9-9CA8BE99A5A3}"/>
    <dgm:cxn modelId="{84C12060-8507-5C4C-9EA5-B2B2F18DAF3C}" type="presParOf" srcId="{1CFABF32-8090-4C03-BFE9-FB2CE6956276}" destId="{930A6855-8F92-42B0-943E-FCF9DAA545F9}" srcOrd="0" destOrd="0" presId="urn:microsoft.com/office/officeart/2005/8/layout/list1"/>
    <dgm:cxn modelId="{958CFB29-FFE5-D540-A23D-917B07AFBDD1}" type="presParOf" srcId="{930A6855-8F92-42B0-943E-FCF9DAA545F9}" destId="{00C4336E-9048-45DF-825D-705BE49A7B3E}" srcOrd="0" destOrd="0" presId="urn:microsoft.com/office/officeart/2005/8/layout/list1"/>
    <dgm:cxn modelId="{5F120669-16A8-2C40-A387-EE41A45BCE07}" type="presParOf" srcId="{930A6855-8F92-42B0-943E-FCF9DAA545F9}" destId="{36F81A00-799E-4274-9B5B-79228428F421}" srcOrd="1" destOrd="0" presId="urn:microsoft.com/office/officeart/2005/8/layout/list1"/>
    <dgm:cxn modelId="{0052265F-A19C-5143-8542-4F76B37CD409}" type="presParOf" srcId="{1CFABF32-8090-4C03-BFE9-FB2CE6956276}" destId="{DDE3539F-933E-49D0-B41F-1E07BD88C4BB}" srcOrd="1" destOrd="0" presId="urn:microsoft.com/office/officeart/2005/8/layout/list1"/>
    <dgm:cxn modelId="{30993E77-6318-FA42-9CD7-B894EE73646E}" type="presParOf" srcId="{1CFABF32-8090-4C03-BFE9-FB2CE6956276}" destId="{4B400910-707E-4049-B529-B49EC5EABA75}" srcOrd="2" destOrd="0" presId="urn:microsoft.com/office/officeart/2005/8/layout/list1"/>
    <dgm:cxn modelId="{F35CC305-F327-334B-9552-3D12B02A1902}" type="presParOf" srcId="{1CFABF32-8090-4C03-BFE9-FB2CE6956276}" destId="{C7D260D4-F79B-4062-888C-942E300335A7}" srcOrd="3" destOrd="0" presId="urn:microsoft.com/office/officeart/2005/8/layout/list1"/>
    <dgm:cxn modelId="{9A6EE835-39E3-474F-BDBD-BAD92FD9AB70}" type="presParOf" srcId="{1CFABF32-8090-4C03-BFE9-FB2CE6956276}" destId="{0251FF14-43FD-4A27-9A17-70295DC49AB8}" srcOrd="4" destOrd="0" presId="urn:microsoft.com/office/officeart/2005/8/layout/list1"/>
    <dgm:cxn modelId="{FF61BBD6-B967-4249-AF13-57AD6406C812}" type="presParOf" srcId="{0251FF14-43FD-4A27-9A17-70295DC49AB8}" destId="{A51EB8EC-0907-422B-9059-25A73B027703}" srcOrd="0" destOrd="0" presId="urn:microsoft.com/office/officeart/2005/8/layout/list1"/>
    <dgm:cxn modelId="{979F58FB-987D-3941-AD4A-2053FC6D2D51}" type="presParOf" srcId="{0251FF14-43FD-4A27-9A17-70295DC49AB8}" destId="{7CF3FE79-0F27-4ACE-954D-6274B1B733A5}" srcOrd="1" destOrd="0" presId="urn:microsoft.com/office/officeart/2005/8/layout/list1"/>
    <dgm:cxn modelId="{4D0E500F-6CD7-9D4A-9C34-0416A82ED469}" type="presParOf" srcId="{1CFABF32-8090-4C03-BFE9-FB2CE6956276}" destId="{44ACB103-96BF-41F5-A70E-B31AD7C03074}" srcOrd="5" destOrd="0" presId="urn:microsoft.com/office/officeart/2005/8/layout/list1"/>
    <dgm:cxn modelId="{0C63ADE8-60FE-9446-86CD-48A7BF826BF1}" type="presParOf" srcId="{1CFABF32-8090-4C03-BFE9-FB2CE6956276}" destId="{AD4C1AEA-25D2-410F-9E72-0BA48960D838}" srcOrd="6" destOrd="0" presId="urn:microsoft.com/office/officeart/2005/8/layout/list1"/>
    <dgm:cxn modelId="{E448A137-AFDA-214C-BB24-C48F9097E9BA}" type="presParOf" srcId="{1CFABF32-8090-4C03-BFE9-FB2CE6956276}" destId="{7823CA4F-6D9C-424B-9FF2-103DE2A3F251}" srcOrd="7" destOrd="0" presId="urn:microsoft.com/office/officeart/2005/8/layout/list1"/>
    <dgm:cxn modelId="{4BD47AE4-4578-B544-8233-E9FC21DFF09C}" type="presParOf" srcId="{1CFABF32-8090-4C03-BFE9-FB2CE6956276}" destId="{2D35E5F7-597A-4397-978D-251C09EA82D5}" srcOrd="8" destOrd="0" presId="urn:microsoft.com/office/officeart/2005/8/layout/list1"/>
    <dgm:cxn modelId="{FB40BCD6-F89E-3B4E-ABF4-57EA00E115DB}" type="presParOf" srcId="{2D35E5F7-597A-4397-978D-251C09EA82D5}" destId="{C2D47945-7228-434D-9405-1ADAF4D14836}" srcOrd="0" destOrd="0" presId="urn:microsoft.com/office/officeart/2005/8/layout/list1"/>
    <dgm:cxn modelId="{175210AD-C551-F649-92C1-8C1F91BFB117}" type="presParOf" srcId="{2D35E5F7-597A-4397-978D-251C09EA82D5}" destId="{FB0739CB-1D62-4655-BD74-024E3DD7A4E5}" srcOrd="1" destOrd="0" presId="urn:microsoft.com/office/officeart/2005/8/layout/list1"/>
    <dgm:cxn modelId="{63D5321B-143A-DF49-A8DF-357308FBC067}" type="presParOf" srcId="{1CFABF32-8090-4C03-BFE9-FB2CE6956276}" destId="{353EAD5D-C0A7-4C45-AC2D-51C7640D948F}" srcOrd="9" destOrd="0" presId="urn:microsoft.com/office/officeart/2005/8/layout/list1"/>
    <dgm:cxn modelId="{3F705B23-79D8-E04A-AEAF-CD200406AF8D}" type="presParOf" srcId="{1CFABF32-8090-4C03-BFE9-FB2CE6956276}" destId="{789D857E-A0D8-4172-A329-431B756C0EFB}" srcOrd="10" destOrd="0" presId="urn:microsoft.com/office/officeart/2005/8/layout/list1"/>
    <dgm:cxn modelId="{C1CBDC3C-6963-9147-882C-A06D312CF86E}" type="presParOf" srcId="{1CFABF32-8090-4C03-BFE9-FB2CE6956276}" destId="{7809C3DF-1101-4DD2-9484-AE380DA752D7}" srcOrd="11" destOrd="0" presId="urn:microsoft.com/office/officeart/2005/8/layout/list1"/>
    <dgm:cxn modelId="{1A0A0247-2058-2040-B40D-6D40549AC736}" type="presParOf" srcId="{1CFABF32-8090-4C03-BFE9-FB2CE6956276}" destId="{663C3B68-D0F4-48BB-A32D-82680227C86E}" srcOrd="12" destOrd="0" presId="urn:microsoft.com/office/officeart/2005/8/layout/list1"/>
    <dgm:cxn modelId="{1D6D269E-20DE-9541-B032-39A7F4F19BDD}" type="presParOf" srcId="{663C3B68-D0F4-48BB-A32D-82680227C86E}" destId="{BE35478D-0984-42E7-8309-E9396CAB5CEA}" srcOrd="0" destOrd="0" presId="urn:microsoft.com/office/officeart/2005/8/layout/list1"/>
    <dgm:cxn modelId="{54599E16-2D27-774A-AD20-88A4F872DE7C}" type="presParOf" srcId="{663C3B68-D0F4-48BB-A32D-82680227C86E}" destId="{808442E4-7C44-4BFA-8BE0-66E6CA2538EB}" srcOrd="1" destOrd="0" presId="urn:microsoft.com/office/officeart/2005/8/layout/list1"/>
    <dgm:cxn modelId="{437EF418-4F4D-174B-9EEC-EED81A25E993}" type="presParOf" srcId="{1CFABF32-8090-4C03-BFE9-FB2CE6956276}" destId="{E477CE0C-E816-4906-8A8B-08CEB7B4E9C2}" srcOrd="13" destOrd="0" presId="urn:microsoft.com/office/officeart/2005/8/layout/list1"/>
    <dgm:cxn modelId="{5DD8D370-2CB0-BD40-9C85-711D188122A0}" type="presParOf" srcId="{1CFABF32-8090-4C03-BFE9-FB2CE6956276}" destId="{6CED84F8-4FDB-43C8-AF83-679B04BE1C4B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9A07F8F-93D7-485C-BAD7-E03E94BC5E7C}" type="doc">
      <dgm:prSet loTypeId="urn:microsoft.com/office/officeart/2005/8/layout/vList4#4" loCatId="list" qsTypeId="urn:microsoft.com/office/officeart/2005/8/quickstyle/simple1" qsCatId="simple" csTypeId="urn:microsoft.com/office/officeart/2005/8/colors/colorful1#8" csCatId="colorful" phldr="1"/>
      <dgm:spPr/>
      <dgm:t>
        <a:bodyPr/>
        <a:lstStyle/>
        <a:p>
          <a:endParaRPr lang="zh-CN" altLang="en-US"/>
        </a:p>
      </dgm:t>
    </dgm:pt>
    <dgm:pt modelId="{8BC0E51D-6CCF-420C-B11B-97C7A6E6A821}">
      <dgm:prSet phldrT="[文本]" custT="1"/>
      <dgm:spPr/>
      <dgm:t>
        <a:bodyPr/>
        <a:lstStyle/>
        <a:p>
          <a:r>
            <a:rPr lang="zh-CN" altLang="en-US" sz="1500" dirty="0" smtClean="0"/>
            <a:t>      </a:t>
          </a:r>
          <a:endParaRPr lang="zh-CN" altLang="en-US" sz="2000" dirty="0">
            <a:solidFill>
              <a:srgbClr val="002060"/>
            </a:solidFill>
            <a:latin typeface="微软雅黑" pitchFamily="34" charset="-122"/>
            <a:ea typeface="微软雅黑" pitchFamily="34" charset="-122"/>
          </a:endParaRPr>
        </a:p>
      </dgm:t>
    </dgm:pt>
    <dgm:pt modelId="{78ADC2F8-76DB-40E8-94B9-FC5EA4C09FD0}" type="parTrans" cxnId="{657D0C15-B8F2-4FB7-BA03-F6CA21F559DB}">
      <dgm:prSet/>
      <dgm:spPr/>
      <dgm:t>
        <a:bodyPr/>
        <a:lstStyle/>
        <a:p>
          <a:endParaRPr lang="zh-CN" altLang="en-US"/>
        </a:p>
      </dgm:t>
    </dgm:pt>
    <dgm:pt modelId="{4C3039A6-EF01-497B-B795-D2291BF3EC86}" type="sibTrans" cxnId="{657D0C15-B8F2-4FB7-BA03-F6CA21F559DB}">
      <dgm:prSet/>
      <dgm:spPr/>
      <dgm:t>
        <a:bodyPr/>
        <a:lstStyle/>
        <a:p>
          <a:endParaRPr lang="zh-CN" altLang="en-US"/>
        </a:p>
      </dgm:t>
    </dgm:pt>
    <dgm:pt modelId="{73E056E0-4899-4112-ACF9-176156079C5D}">
      <dgm:prSet phldrT="[文本]" custT="1"/>
      <dgm:spPr/>
      <dgm:t>
        <a:bodyPr/>
        <a:lstStyle/>
        <a:p>
          <a:r>
            <a:rPr lang="en-US" altLang="zh-CN" sz="1600" dirty="0" smtClean="0">
              <a:latin typeface="微软雅黑" pitchFamily="34" charset="-122"/>
              <a:ea typeface="微软雅黑" pitchFamily="34" charset="-122"/>
            </a:rPr>
            <a:t>     </a:t>
          </a:r>
          <a:endParaRPr lang="zh-CN" altLang="en-US" sz="1600" dirty="0">
            <a:latin typeface="微软雅黑" pitchFamily="34" charset="-122"/>
            <a:ea typeface="微软雅黑" pitchFamily="34" charset="-122"/>
          </a:endParaRPr>
        </a:p>
      </dgm:t>
    </dgm:pt>
    <dgm:pt modelId="{C92E2DF7-93E6-4F6E-9440-0C0568B9E3B7}" type="parTrans" cxnId="{51E635F7-94CB-4C0E-A0F1-2BDCFC6DC7D1}">
      <dgm:prSet/>
      <dgm:spPr/>
      <dgm:t>
        <a:bodyPr/>
        <a:lstStyle/>
        <a:p>
          <a:endParaRPr lang="zh-CN" altLang="en-US"/>
        </a:p>
      </dgm:t>
    </dgm:pt>
    <dgm:pt modelId="{B30A17C3-1534-426C-AF96-A1A449472C5C}" type="sibTrans" cxnId="{51E635F7-94CB-4C0E-A0F1-2BDCFC6DC7D1}">
      <dgm:prSet/>
      <dgm:spPr/>
      <dgm:t>
        <a:bodyPr/>
        <a:lstStyle/>
        <a:p>
          <a:endParaRPr lang="zh-CN" altLang="en-US"/>
        </a:p>
      </dgm:t>
    </dgm:pt>
    <dgm:pt modelId="{E6A710D6-7041-4F66-B27B-F11AAB1A61A7}">
      <dgm:prSet phldrT="[文本]" custT="1"/>
      <dgm:spPr/>
      <dgm:t>
        <a:bodyPr/>
        <a:lstStyle/>
        <a:p>
          <a:r>
            <a:rPr lang="zh-CN" altLang="en-US" sz="1600" dirty="0" smtClean="0">
              <a:latin typeface="微软雅黑" pitchFamily="34" charset="-122"/>
              <a:ea typeface="微软雅黑" pitchFamily="34" charset="-122"/>
            </a:rPr>
            <a:t>      </a:t>
          </a:r>
          <a:endParaRPr lang="en-US" altLang="zh-CN" sz="1200" dirty="0" smtClean="0"/>
        </a:p>
      </dgm:t>
    </dgm:pt>
    <dgm:pt modelId="{71220E74-52EC-4143-AAC1-B3D30CE42A03}" type="parTrans" cxnId="{3CEFED6A-4932-481F-BF40-0D13849BD30E}">
      <dgm:prSet/>
      <dgm:spPr/>
      <dgm:t>
        <a:bodyPr/>
        <a:lstStyle/>
        <a:p>
          <a:endParaRPr lang="zh-CN" altLang="en-US"/>
        </a:p>
      </dgm:t>
    </dgm:pt>
    <dgm:pt modelId="{3BECC917-D00B-4BCC-9BB5-E2E01B09D77E}" type="sibTrans" cxnId="{3CEFED6A-4932-481F-BF40-0D13849BD30E}">
      <dgm:prSet/>
      <dgm:spPr/>
      <dgm:t>
        <a:bodyPr/>
        <a:lstStyle/>
        <a:p>
          <a:endParaRPr lang="zh-CN" altLang="en-US"/>
        </a:p>
      </dgm:t>
    </dgm:pt>
    <dgm:pt modelId="{5E71C88A-C213-49C6-B974-5833E8B77ABA}">
      <dgm:prSet phldrT="[文本]"/>
      <dgm:spPr/>
      <dgm:t>
        <a:bodyPr/>
        <a:lstStyle/>
        <a:p>
          <a:r>
            <a:rPr lang="zh-CN" altLang="en-US" dirty="0" smtClean="0"/>
            <a:t>  </a:t>
          </a:r>
          <a:endParaRPr lang="zh-CN" altLang="en-US" dirty="0">
            <a:latin typeface="微软雅黑" pitchFamily="34" charset="-122"/>
            <a:ea typeface="微软雅黑" pitchFamily="34" charset="-122"/>
          </a:endParaRPr>
        </a:p>
      </dgm:t>
    </dgm:pt>
    <dgm:pt modelId="{562ED3E7-C60A-4F6F-ABC4-F177F2119F66}" type="parTrans" cxnId="{372CA603-7B00-4690-8391-2C3F7C1DD5E6}">
      <dgm:prSet/>
      <dgm:spPr/>
      <dgm:t>
        <a:bodyPr/>
        <a:lstStyle/>
        <a:p>
          <a:endParaRPr lang="zh-CN" altLang="en-US"/>
        </a:p>
      </dgm:t>
    </dgm:pt>
    <dgm:pt modelId="{2447B5C8-6D7E-4C09-96D9-8413C5930952}" type="sibTrans" cxnId="{372CA603-7B00-4690-8391-2C3F7C1DD5E6}">
      <dgm:prSet/>
      <dgm:spPr/>
      <dgm:t>
        <a:bodyPr/>
        <a:lstStyle/>
        <a:p>
          <a:endParaRPr lang="zh-CN" altLang="en-US"/>
        </a:p>
      </dgm:t>
    </dgm:pt>
    <dgm:pt modelId="{CFB77A95-65D0-428F-BCCA-F18F4505395F}">
      <dgm:prSet phldrT="[文本]"/>
      <dgm:spPr/>
      <dgm:t>
        <a:bodyPr/>
        <a:lstStyle/>
        <a:p>
          <a:endParaRPr lang="zh-CN" altLang="en-US" dirty="0"/>
        </a:p>
      </dgm:t>
    </dgm:pt>
    <dgm:pt modelId="{8344D92D-8406-4070-84F3-A1D244BB4D2A}" type="parTrans" cxnId="{E733BD84-C307-4602-956C-D2C21DAECE86}">
      <dgm:prSet/>
      <dgm:spPr/>
      <dgm:t>
        <a:bodyPr/>
        <a:lstStyle/>
        <a:p>
          <a:endParaRPr lang="zh-CN" altLang="en-US"/>
        </a:p>
      </dgm:t>
    </dgm:pt>
    <dgm:pt modelId="{FE939A4F-E109-4B56-9140-B6F6FA21CB7A}" type="sibTrans" cxnId="{E733BD84-C307-4602-956C-D2C21DAECE86}">
      <dgm:prSet/>
      <dgm:spPr/>
      <dgm:t>
        <a:bodyPr/>
        <a:lstStyle/>
        <a:p>
          <a:endParaRPr lang="zh-CN" altLang="en-US"/>
        </a:p>
      </dgm:t>
    </dgm:pt>
    <dgm:pt modelId="{EC34F57F-86F8-4E30-ADDC-CBD8CDB9D893}" type="pres">
      <dgm:prSet presAssocID="{99A07F8F-93D7-485C-BAD7-E03E94BC5E7C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4641ED06-027D-49CA-98FF-0BBD6064F98E}" type="pres">
      <dgm:prSet presAssocID="{8BC0E51D-6CCF-420C-B11B-97C7A6E6A821}" presName="comp" presStyleCnt="0"/>
      <dgm:spPr/>
    </dgm:pt>
    <dgm:pt modelId="{E6A65922-B4E7-45AE-8B04-B2446AE1B6AC}" type="pres">
      <dgm:prSet presAssocID="{8BC0E51D-6CCF-420C-B11B-97C7A6E6A821}" presName="box" presStyleLbl="node1" presStyleIdx="0" presStyleCnt="5"/>
      <dgm:spPr/>
      <dgm:t>
        <a:bodyPr/>
        <a:lstStyle/>
        <a:p>
          <a:endParaRPr lang="zh-CN" altLang="en-US"/>
        </a:p>
      </dgm:t>
    </dgm:pt>
    <dgm:pt modelId="{F1D00E74-9BBD-49A2-89F5-7AFA9915AAC8}" type="pres">
      <dgm:prSet presAssocID="{8BC0E51D-6CCF-420C-B11B-97C7A6E6A821}" presName="img" presStyleLbl="fgImgPlace1" presStyleIdx="0" presStyleCnt="5" custLinFactNeighborX="-8289" custLinFactNeighborY="-351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169F0CFA-564C-47B1-A9BF-BA6C6F05D233}" type="pres">
      <dgm:prSet presAssocID="{8BC0E51D-6CCF-420C-B11B-97C7A6E6A821}" presName="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681D038-64F7-4BCA-B052-EEDF6D2C1FD3}" type="pres">
      <dgm:prSet presAssocID="{4C3039A6-EF01-497B-B795-D2291BF3EC86}" presName="spacer" presStyleCnt="0"/>
      <dgm:spPr/>
    </dgm:pt>
    <dgm:pt modelId="{6617D8FD-B7F7-4E86-B208-0D84FF3C31B9}" type="pres">
      <dgm:prSet presAssocID="{73E056E0-4899-4112-ACF9-176156079C5D}" presName="comp" presStyleCnt="0"/>
      <dgm:spPr/>
    </dgm:pt>
    <dgm:pt modelId="{E9F3A473-9ED2-46D2-B9A1-C4CB5C81589D}" type="pres">
      <dgm:prSet presAssocID="{73E056E0-4899-4112-ACF9-176156079C5D}" presName="box" presStyleLbl="node1" presStyleIdx="1" presStyleCnt="5"/>
      <dgm:spPr/>
      <dgm:t>
        <a:bodyPr/>
        <a:lstStyle/>
        <a:p>
          <a:endParaRPr lang="zh-CN" altLang="en-US"/>
        </a:p>
      </dgm:t>
    </dgm:pt>
    <dgm:pt modelId="{9F504ED9-2529-42DC-AD8F-65A645C87161}" type="pres">
      <dgm:prSet presAssocID="{73E056E0-4899-4112-ACF9-176156079C5D}" presName="img" presStyleLbl="fgImgPlace1" presStyleIdx="1" presStyleCnt="5"/>
      <dgm:spPr/>
    </dgm:pt>
    <dgm:pt modelId="{13F9A03A-AE19-453E-B923-951F5B6CCD90}" type="pres">
      <dgm:prSet presAssocID="{73E056E0-4899-4112-ACF9-176156079C5D}" presName="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E21EE1BC-66CA-45C7-81DC-876A93456107}" type="pres">
      <dgm:prSet presAssocID="{B30A17C3-1534-426C-AF96-A1A449472C5C}" presName="spacer" presStyleCnt="0"/>
      <dgm:spPr/>
    </dgm:pt>
    <dgm:pt modelId="{A97062ED-79C2-4883-B307-992C75FD3AA9}" type="pres">
      <dgm:prSet presAssocID="{E6A710D6-7041-4F66-B27B-F11AAB1A61A7}" presName="comp" presStyleCnt="0"/>
      <dgm:spPr/>
    </dgm:pt>
    <dgm:pt modelId="{FC7C14A7-CBC8-4BE9-9466-765058CF47A7}" type="pres">
      <dgm:prSet presAssocID="{E6A710D6-7041-4F66-B27B-F11AAB1A61A7}" presName="box" presStyleLbl="node1" presStyleIdx="2" presStyleCnt="5"/>
      <dgm:spPr/>
      <dgm:t>
        <a:bodyPr/>
        <a:lstStyle/>
        <a:p>
          <a:endParaRPr lang="zh-CN" altLang="en-US"/>
        </a:p>
      </dgm:t>
    </dgm:pt>
    <dgm:pt modelId="{ABAF7989-54A2-4C24-8FCB-5754AD07BA46}" type="pres">
      <dgm:prSet presAssocID="{E6A710D6-7041-4F66-B27B-F11AAB1A61A7}" presName="img" presStyleLbl="fgImgPlace1" presStyleIdx="2" presStyleCnt="5"/>
      <dgm:spPr/>
    </dgm:pt>
    <dgm:pt modelId="{84C4517E-468C-4130-8664-E9DEF340319D}" type="pres">
      <dgm:prSet presAssocID="{E6A710D6-7041-4F66-B27B-F11AAB1A61A7}" presName="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4194217F-E7A7-4D23-9796-C70486B3B5FD}" type="pres">
      <dgm:prSet presAssocID="{3BECC917-D00B-4BCC-9BB5-E2E01B09D77E}" presName="spacer" presStyleCnt="0"/>
      <dgm:spPr/>
    </dgm:pt>
    <dgm:pt modelId="{F7BE6D09-D649-4543-A026-31E131DE1DD1}" type="pres">
      <dgm:prSet presAssocID="{CFB77A95-65D0-428F-BCCA-F18F4505395F}" presName="comp" presStyleCnt="0"/>
      <dgm:spPr/>
    </dgm:pt>
    <dgm:pt modelId="{511C83C3-E00F-424C-939F-4C3B035A1F0B}" type="pres">
      <dgm:prSet presAssocID="{CFB77A95-65D0-428F-BCCA-F18F4505395F}" presName="box" presStyleLbl="node1" presStyleIdx="3" presStyleCnt="5"/>
      <dgm:spPr/>
      <dgm:t>
        <a:bodyPr/>
        <a:lstStyle/>
        <a:p>
          <a:endParaRPr lang="zh-CN" altLang="en-US"/>
        </a:p>
      </dgm:t>
    </dgm:pt>
    <dgm:pt modelId="{76B4B5DC-EBFC-484C-BA13-A95308F68CBD}" type="pres">
      <dgm:prSet presAssocID="{CFB77A95-65D0-428F-BCCA-F18F4505395F}" presName="img" presStyleLbl="fgImgPlace1" presStyleIdx="3" presStyleCnt="5"/>
      <dgm:spPr/>
    </dgm:pt>
    <dgm:pt modelId="{AD001C8F-B096-4F4E-B1E5-A5B6D43964FC}" type="pres">
      <dgm:prSet presAssocID="{CFB77A95-65D0-428F-BCCA-F18F4505395F}" presName="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7B9DE008-84C5-4D7B-BACC-7FD965A8E8B6}" type="pres">
      <dgm:prSet presAssocID="{FE939A4F-E109-4B56-9140-B6F6FA21CB7A}" presName="spacer" presStyleCnt="0"/>
      <dgm:spPr/>
    </dgm:pt>
    <dgm:pt modelId="{1F0E091B-CBC0-4BBE-9F6D-496051086E58}" type="pres">
      <dgm:prSet presAssocID="{5E71C88A-C213-49C6-B974-5833E8B77ABA}" presName="comp" presStyleCnt="0"/>
      <dgm:spPr/>
    </dgm:pt>
    <dgm:pt modelId="{80084F4B-DAAF-439A-A6FC-B0D12735DE4B}" type="pres">
      <dgm:prSet presAssocID="{5E71C88A-C213-49C6-B974-5833E8B77ABA}" presName="box" presStyleLbl="node1" presStyleIdx="4" presStyleCnt="5"/>
      <dgm:spPr/>
      <dgm:t>
        <a:bodyPr/>
        <a:lstStyle/>
        <a:p>
          <a:endParaRPr lang="zh-CN" altLang="en-US"/>
        </a:p>
      </dgm:t>
    </dgm:pt>
    <dgm:pt modelId="{F38470D8-3D3A-4D04-9323-31C75B6C93AB}" type="pres">
      <dgm:prSet presAssocID="{5E71C88A-C213-49C6-B974-5833E8B77ABA}" presName="img" presStyleLbl="fgImgPlace1" presStyleIdx="4" presStyleCnt="5"/>
      <dgm:spPr/>
    </dgm:pt>
    <dgm:pt modelId="{87B04696-E0D0-419B-87B7-8D354F682D83}" type="pres">
      <dgm:prSet presAssocID="{5E71C88A-C213-49C6-B974-5833E8B77ABA}" presName="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2846546C-EF5A-3D40-96E3-7CC7F8433C5F}" type="presOf" srcId="{8BC0E51D-6CCF-420C-B11B-97C7A6E6A821}" destId="{169F0CFA-564C-47B1-A9BF-BA6C6F05D233}" srcOrd="1" destOrd="0" presId="urn:microsoft.com/office/officeart/2005/8/layout/vList4#4"/>
    <dgm:cxn modelId="{90E9B1F3-91C9-B245-B091-9DA70ACA4AD2}" type="presOf" srcId="{8BC0E51D-6CCF-420C-B11B-97C7A6E6A821}" destId="{E6A65922-B4E7-45AE-8B04-B2446AE1B6AC}" srcOrd="0" destOrd="0" presId="urn:microsoft.com/office/officeart/2005/8/layout/vList4#4"/>
    <dgm:cxn modelId="{AD6FE98C-1742-D743-9364-86472D7920DC}" type="presOf" srcId="{CFB77A95-65D0-428F-BCCA-F18F4505395F}" destId="{AD001C8F-B096-4F4E-B1E5-A5B6D43964FC}" srcOrd="1" destOrd="0" presId="urn:microsoft.com/office/officeart/2005/8/layout/vList4#4"/>
    <dgm:cxn modelId="{3CEFED6A-4932-481F-BF40-0D13849BD30E}" srcId="{99A07F8F-93D7-485C-BAD7-E03E94BC5E7C}" destId="{E6A710D6-7041-4F66-B27B-F11AAB1A61A7}" srcOrd="2" destOrd="0" parTransId="{71220E74-52EC-4143-AAC1-B3D30CE42A03}" sibTransId="{3BECC917-D00B-4BCC-9BB5-E2E01B09D77E}"/>
    <dgm:cxn modelId="{E733BD84-C307-4602-956C-D2C21DAECE86}" srcId="{99A07F8F-93D7-485C-BAD7-E03E94BC5E7C}" destId="{CFB77A95-65D0-428F-BCCA-F18F4505395F}" srcOrd="3" destOrd="0" parTransId="{8344D92D-8406-4070-84F3-A1D244BB4D2A}" sibTransId="{FE939A4F-E109-4B56-9140-B6F6FA21CB7A}"/>
    <dgm:cxn modelId="{F28F7CF3-201B-7A4C-93A3-6AD778BECBDA}" type="presOf" srcId="{73E056E0-4899-4112-ACF9-176156079C5D}" destId="{13F9A03A-AE19-453E-B923-951F5B6CCD90}" srcOrd="1" destOrd="0" presId="urn:microsoft.com/office/officeart/2005/8/layout/vList4#4"/>
    <dgm:cxn modelId="{7EB3B1FF-E25A-0040-BE7F-5AE5F939C9C5}" type="presOf" srcId="{99A07F8F-93D7-485C-BAD7-E03E94BC5E7C}" destId="{EC34F57F-86F8-4E30-ADDC-CBD8CDB9D893}" srcOrd="0" destOrd="0" presId="urn:microsoft.com/office/officeart/2005/8/layout/vList4#4"/>
    <dgm:cxn modelId="{657D0C15-B8F2-4FB7-BA03-F6CA21F559DB}" srcId="{99A07F8F-93D7-485C-BAD7-E03E94BC5E7C}" destId="{8BC0E51D-6CCF-420C-B11B-97C7A6E6A821}" srcOrd="0" destOrd="0" parTransId="{78ADC2F8-76DB-40E8-94B9-FC5EA4C09FD0}" sibTransId="{4C3039A6-EF01-497B-B795-D2291BF3EC86}"/>
    <dgm:cxn modelId="{372CA603-7B00-4690-8391-2C3F7C1DD5E6}" srcId="{99A07F8F-93D7-485C-BAD7-E03E94BC5E7C}" destId="{5E71C88A-C213-49C6-B974-5833E8B77ABA}" srcOrd="4" destOrd="0" parTransId="{562ED3E7-C60A-4F6F-ABC4-F177F2119F66}" sibTransId="{2447B5C8-6D7E-4C09-96D9-8413C5930952}"/>
    <dgm:cxn modelId="{3178F924-828B-FA41-BD33-839DA21CC22C}" type="presOf" srcId="{5E71C88A-C213-49C6-B974-5833E8B77ABA}" destId="{80084F4B-DAAF-439A-A6FC-B0D12735DE4B}" srcOrd="0" destOrd="0" presId="urn:microsoft.com/office/officeart/2005/8/layout/vList4#4"/>
    <dgm:cxn modelId="{51E635F7-94CB-4C0E-A0F1-2BDCFC6DC7D1}" srcId="{99A07F8F-93D7-485C-BAD7-E03E94BC5E7C}" destId="{73E056E0-4899-4112-ACF9-176156079C5D}" srcOrd="1" destOrd="0" parTransId="{C92E2DF7-93E6-4F6E-9440-0C0568B9E3B7}" sibTransId="{B30A17C3-1534-426C-AF96-A1A449472C5C}"/>
    <dgm:cxn modelId="{9F22EC59-27A9-4341-BEFE-8DA4C83CBF43}" type="presOf" srcId="{5E71C88A-C213-49C6-B974-5833E8B77ABA}" destId="{87B04696-E0D0-419B-87B7-8D354F682D83}" srcOrd="1" destOrd="0" presId="urn:microsoft.com/office/officeart/2005/8/layout/vList4#4"/>
    <dgm:cxn modelId="{30FC3224-F709-8A4E-8D71-C186B16EE835}" type="presOf" srcId="{73E056E0-4899-4112-ACF9-176156079C5D}" destId="{E9F3A473-9ED2-46D2-B9A1-C4CB5C81589D}" srcOrd="0" destOrd="0" presId="urn:microsoft.com/office/officeart/2005/8/layout/vList4#4"/>
    <dgm:cxn modelId="{B58C7864-5629-7648-840F-5B17C1DE01F3}" type="presOf" srcId="{E6A710D6-7041-4F66-B27B-F11AAB1A61A7}" destId="{FC7C14A7-CBC8-4BE9-9466-765058CF47A7}" srcOrd="0" destOrd="0" presId="urn:microsoft.com/office/officeart/2005/8/layout/vList4#4"/>
    <dgm:cxn modelId="{F9B1875A-E91D-6444-9513-84DCF36DDEF7}" type="presOf" srcId="{CFB77A95-65D0-428F-BCCA-F18F4505395F}" destId="{511C83C3-E00F-424C-939F-4C3B035A1F0B}" srcOrd="0" destOrd="0" presId="urn:microsoft.com/office/officeart/2005/8/layout/vList4#4"/>
    <dgm:cxn modelId="{10615489-89A3-4B46-A036-E7FC3E00F33E}" type="presOf" srcId="{E6A710D6-7041-4F66-B27B-F11AAB1A61A7}" destId="{84C4517E-468C-4130-8664-E9DEF340319D}" srcOrd="1" destOrd="0" presId="urn:microsoft.com/office/officeart/2005/8/layout/vList4#4"/>
    <dgm:cxn modelId="{6205C3A3-9196-B841-B28A-682ED96D5E7C}" type="presParOf" srcId="{EC34F57F-86F8-4E30-ADDC-CBD8CDB9D893}" destId="{4641ED06-027D-49CA-98FF-0BBD6064F98E}" srcOrd="0" destOrd="0" presId="urn:microsoft.com/office/officeart/2005/8/layout/vList4#4"/>
    <dgm:cxn modelId="{38405C83-6A52-6949-993E-CA50DE62F4BF}" type="presParOf" srcId="{4641ED06-027D-49CA-98FF-0BBD6064F98E}" destId="{E6A65922-B4E7-45AE-8B04-B2446AE1B6AC}" srcOrd="0" destOrd="0" presId="urn:microsoft.com/office/officeart/2005/8/layout/vList4#4"/>
    <dgm:cxn modelId="{48524C2E-AB72-8E4F-85EF-135251313940}" type="presParOf" srcId="{4641ED06-027D-49CA-98FF-0BBD6064F98E}" destId="{F1D00E74-9BBD-49A2-89F5-7AFA9915AAC8}" srcOrd="1" destOrd="0" presId="urn:microsoft.com/office/officeart/2005/8/layout/vList4#4"/>
    <dgm:cxn modelId="{3EA7F2EF-AD4E-5C48-8F31-B0F9A50A2CA9}" type="presParOf" srcId="{4641ED06-027D-49CA-98FF-0BBD6064F98E}" destId="{169F0CFA-564C-47B1-A9BF-BA6C6F05D233}" srcOrd="2" destOrd="0" presId="urn:microsoft.com/office/officeart/2005/8/layout/vList4#4"/>
    <dgm:cxn modelId="{0F621E72-0EA5-104D-ACA4-02A915DA5CB9}" type="presParOf" srcId="{EC34F57F-86F8-4E30-ADDC-CBD8CDB9D893}" destId="{9681D038-64F7-4BCA-B052-EEDF6D2C1FD3}" srcOrd="1" destOrd="0" presId="urn:microsoft.com/office/officeart/2005/8/layout/vList4#4"/>
    <dgm:cxn modelId="{AAF01DCA-A85B-4F45-91EC-58F29510AE7E}" type="presParOf" srcId="{EC34F57F-86F8-4E30-ADDC-CBD8CDB9D893}" destId="{6617D8FD-B7F7-4E86-B208-0D84FF3C31B9}" srcOrd="2" destOrd="0" presId="urn:microsoft.com/office/officeart/2005/8/layout/vList4#4"/>
    <dgm:cxn modelId="{F34F46B3-7E29-7248-A036-4A16066D5AA7}" type="presParOf" srcId="{6617D8FD-B7F7-4E86-B208-0D84FF3C31B9}" destId="{E9F3A473-9ED2-46D2-B9A1-C4CB5C81589D}" srcOrd="0" destOrd="0" presId="urn:microsoft.com/office/officeart/2005/8/layout/vList4#4"/>
    <dgm:cxn modelId="{C9D9ED7F-7E15-5F4D-A8E6-9CA0A399C3B0}" type="presParOf" srcId="{6617D8FD-B7F7-4E86-B208-0D84FF3C31B9}" destId="{9F504ED9-2529-42DC-AD8F-65A645C87161}" srcOrd="1" destOrd="0" presId="urn:microsoft.com/office/officeart/2005/8/layout/vList4#4"/>
    <dgm:cxn modelId="{A100DDDD-F02D-374E-81CB-7C9E71FEA94D}" type="presParOf" srcId="{6617D8FD-B7F7-4E86-B208-0D84FF3C31B9}" destId="{13F9A03A-AE19-453E-B923-951F5B6CCD90}" srcOrd="2" destOrd="0" presId="urn:microsoft.com/office/officeart/2005/8/layout/vList4#4"/>
    <dgm:cxn modelId="{150CD28C-6C8D-CE48-9BD5-734EB989FFAC}" type="presParOf" srcId="{EC34F57F-86F8-4E30-ADDC-CBD8CDB9D893}" destId="{E21EE1BC-66CA-45C7-81DC-876A93456107}" srcOrd="3" destOrd="0" presId="urn:microsoft.com/office/officeart/2005/8/layout/vList4#4"/>
    <dgm:cxn modelId="{74E8E4EB-675B-0A4F-A45D-1F26C00562E4}" type="presParOf" srcId="{EC34F57F-86F8-4E30-ADDC-CBD8CDB9D893}" destId="{A97062ED-79C2-4883-B307-992C75FD3AA9}" srcOrd="4" destOrd="0" presId="urn:microsoft.com/office/officeart/2005/8/layout/vList4#4"/>
    <dgm:cxn modelId="{75205C35-F617-B749-8196-FF41FB6149B4}" type="presParOf" srcId="{A97062ED-79C2-4883-B307-992C75FD3AA9}" destId="{FC7C14A7-CBC8-4BE9-9466-765058CF47A7}" srcOrd="0" destOrd="0" presId="urn:microsoft.com/office/officeart/2005/8/layout/vList4#4"/>
    <dgm:cxn modelId="{14856860-94F4-8848-8A65-EDF94FEE29CD}" type="presParOf" srcId="{A97062ED-79C2-4883-B307-992C75FD3AA9}" destId="{ABAF7989-54A2-4C24-8FCB-5754AD07BA46}" srcOrd="1" destOrd="0" presId="urn:microsoft.com/office/officeart/2005/8/layout/vList4#4"/>
    <dgm:cxn modelId="{54986252-CDF0-AD45-8B56-BFAF7239383B}" type="presParOf" srcId="{A97062ED-79C2-4883-B307-992C75FD3AA9}" destId="{84C4517E-468C-4130-8664-E9DEF340319D}" srcOrd="2" destOrd="0" presId="urn:microsoft.com/office/officeart/2005/8/layout/vList4#4"/>
    <dgm:cxn modelId="{B481E8BE-83A6-B543-94C2-EC6C0A4D401B}" type="presParOf" srcId="{EC34F57F-86F8-4E30-ADDC-CBD8CDB9D893}" destId="{4194217F-E7A7-4D23-9796-C70486B3B5FD}" srcOrd="5" destOrd="0" presId="urn:microsoft.com/office/officeart/2005/8/layout/vList4#4"/>
    <dgm:cxn modelId="{A1B9714F-8944-2B44-9E7F-A7C9104F3498}" type="presParOf" srcId="{EC34F57F-86F8-4E30-ADDC-CBD8CDB9D893}" destId="{F7BE6D09-D649-4543-A026-31E131DE1DD1}" srcOrd="6" destOrd="0" presId="urn:microsoft.com/office/officeart/2005/8/layout/vList4#4"/>
    <dgm:cxn modelId="{C5226A3C-AA45-654F-87D6-9CB91F0B4DFD}" type="presParOf" srcId="{F7BE6D09-D649-4543-A026-31E131DE1DD1}" destId="{511C83C3-E00F-424C-939F-4C3B035A1F0B}" srcOrd="0" destOrd="0" presId="urn:microsoft.com/office/officeart/2005/8/layout/vList4#4"/>
    <dgm:cxn modelId="{FE98EA6E-7AE9-E642-9B33-E343C5A6AB71}" type="presParOf" srcId="{F7BE6D09-D649-4543-A026-31E131DE1DD1}" destId="{76B4B5DC-EBFC-484C-BA13-A95308F68CBD}" srcOrd="1" destOrd="0" presId="urn:microsoft.com/office/officeart/2005/8/layout/vList4#4"/>
    <dgm:cxn modelId="{6ED68FFF-2C5C-964C-B9BB-63D91C72F808}" type="presParOf" srcId="{F7BE6D09-D649-4543-A026-31E131DE1DD1}" destId="{AD001C8F-B096-4F4E-B1E5-A5B6D43964FC}" srcOrd="2" destOrd="0" presId="urn:microsoft.com/office/officeart/2005/8/layout/vList4#4"/>
    <dgm:cxn modelId="{71FA460D-5BCF-7644-85DA-7A21E4602E8F}" type="presParOf" srcId="{EC34F57F-86F8-4E30-ADDC-CBD8CDB9D893}" destId="{7B9DE008-84C5-4D7B-BACC-7FD965A8E8B6}" srcOrd="7" destOrd="0" presId="urn:microsoft.com/office/officeart/2005/8/layout/vList4#4"/>
    <dgm:cxn modelId="{655BF1E8-217C-E24A-86EF-CCA8FBAB8134}" type="presParOf" srcId="{EC34F57F-86F8-4E30-ADDC-CBD8CDB9D893}" destId="{1F0E091B-CBC0-4BBE-9F6D-496051086E58}" srcOrd="8" destOrd="0" presId="urn:microsoft.com/office/officeart/2005/8/layout/vList4#4"/>
    <dgm:cxn modelId="{00D060EB-0FD5-9C48-8462-DCE6547FE3AF}" type="presParOf" srcId="{1F0E091B-CBC0-4BBE-9F6D-496051086E58}" destId="{80084F4B-DAAF-439A-A6FC-B0D12735DE4B}" srcOrd="0" destOrd="0" presId="urn:microsoft.com/office/officeart/2005/8/layout/vList4#4"/>
    <dgm:cxn modelId="{3CC8D9A1-6D88-7E45-8022-03DDDA932361}" type="presParOf" srcId="{1F0E091B-CBC0-4BBE-9F6D-496051086E58}" destId="{F38470D8-3D3A-4D04-9323-31C75B6C93AB}" srcOrd="1" destOrd="0" presId="urn:microsoft.com/office/officeart/2005/8/layout/vList4#4"/>
    <dgm:cxn modelId="{72D9C5B5-2B14-EA48-9941-ACAEF5C84412}" type="presParOf" srcId="{1F0E091B-CBC0-4BBE-9F6D-496051086E58}" destId="{87B04696-E0D0-419B-87B7-8D354F682D83}" srcOrd="2" destOrd="0" presId="urn:microsoft.com/office/officeart/2005/8/layout/vList4#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A7718FF-1688-4E02-A9A9-BC69C92BD471}" type="doc">
      <dgm:prSet loTypeId="urn:microsoft.com/office/officeart/2005/8/layout/radial6" loCatId="cycle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zh-CN" altLang="en-US"/>
        </a:p>
      </dgm:t>
    </dgm:pt>
    <dgm:pt modelId="{7780B54B-D8A6-4680-A295-510F346B33A6}">
      <dgm:prSet phldrT="[文本]" custT="1"/>
      <dgm:spPr/>
      <dgm:t>
        <a:bodyPr/>
        <a:lstStyle/>
        <a:p>
          <a:r>
            <a:rPr lang="en-US" altLang="zh-CN" sz="1600" dirty="0" smtClean="0">
              <a:latin typeface="微软雅黑" pitchFamily="34" charset="-122"/>
              <a:ea typeface="微软雅黑" pitchFamily="34" charset="-122"/>
            </a:rPr>
            <a:t>R</a:t>
          </a:r>
          <a:r>
            <a:rPr lang="en-US" altLang="en-US" sz="1600" dirty="0" smtClean="0">
              <a:latin typeface="微软雅黑" pitchFamily="34" charset="-122"/>
              <a:ea typeface="微软雅黑" pitchFamily="34" charset="-122"/>
            </a:rPr>
            <a:t>edundancy</a:t>
          </a:r>
        </a:p>
        <a:p>
          <a:r>
            <a:rPr lang="en-US" altLang="zh-CN" sz="1600" dirty="0" smtClean="0">
              <a:latin typeface="微软雅黑" pitchFamily="34" charset="-122"/>
              <a:ea typeface="微软雅黑" pitchFamily="34" charset="-122"/>
            </a:rPr>
            <a:t>Design</a:t>
          </a:r>
          <a:endParaRPr lang="zh-CN" altLang="en-US" sz="1600" dirty="0">
            <a:latin typeface="微软雅黑" pitchFamily="34" charset="-122"/>
            <a:ea typeface="微软雅黑" pitchFamily="34" charset="-122"/>
          </a:endParaRPr>
        </a:p>
      </dgm:t>
    </dgm:pt>
    <dgm:pt modelId="{55B8A03F-8B62-4566-AB0B-A22006718CD0}" type="parTrans" cxnId="{BEB43AC8-7336-4C22-9008-6C1A8B55914C}">
      <dgm:prSet/>
      <dgm:spPr/>
      <dgm:t>
        <a:bodyPr/>
        <a:lstStyle/>
        <a:p>
          <a:endParaRPr lang="zh-CN" altLang="en-US">
            <a:latin typeface="微软雅黑" pitchFamily="34" charset="-122"/>
            <a:ea typeface="微软雅黑" pitchFamily="34" charset="-122"/>
          </a:endParaRPr>
        </a:p>
      </dgm:t>
    </dgm:pt>
    <dgm:pt modelId="{323BD622-5CE8-4FC5-9AAA-A5DE73A1B40E}" type="sibTrans" cxnId="{BEB43AC8-7336-4C22-9008-6C1A8B55914C}">
      <dgm:prSet/>
      <dgm:spPr/>
      <dgm:t>
        <a:bodyPr/>
        <a:lstStyle/>
        <a:p>
          <a:endParaRPr lang="zh-CN" altLang="en-US">
            <a:latin typeface="微软雅黑" pitchFamily="34" charset="-122"/>
            <a:ea typeface="微软雅黑" pitchFamily="34" charset="-122"/>
          </a:endParaRPr>
        </a:p>
      </dgm:t>
    </dgm:pt>
    <dgm:pt modelId="{598702AE-7637-486A-B95D-6AE1C70E3125}">
      <dgm:prSet phldrT="[文本]" custT="1"/>
      <dgm:spPr/>
      <dgm:t>
        <a:bodyPr/>
        <a:lstStyle/>
        <a:p>
          <a:r>
            <a:rPr lang="zh-CN" altLang="en-US" sz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200" dirty="0" smtClean="0">
              <a:latin typeface="微软雅黑" pitchFamily="34" charset="-122"/>
              <a:ea typeface="微软雅黑" pitchFamily="34" charset="-122"/>
            </a:rPr>
            <a:t>Cooling</a:t>
          </a:r>
          <a:r>
            <a:rPr lang="zh-CN" altLang="en-US" sz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200" dirty="0" smtClean="0">
              <a:latin typeface="微软雅黑" pitchFamily="34" charset="-122"/>
              <a:ea typeface="微软雅黑" pitchFamily="34" charset="-122"/>
            </a:rPr>
            <a:t>system</a:t>
          </a:r>
          <a:r>
            <a:rPr lang="zh-CN" altLang="en-US" sz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en-US" sz="1200" dirty="0" smtClean="0">
              <a:latin typeface="微软雅黑" pitchFamily="34" charset="-122"/>
              <a:ea typeface="微软雅黑" pitchFamily="34" charset="-122"/>
            </a:rPr>
            <a:t>redundancy</a:t>
          </a:r>
          <a:endParaRPr lang="zh-CN" altLang="en-US" sz="1200" dirty="0">
            <a:latin typeface="微软雅黑" pitchFamily="34" charset="-122"/>
            <a:ea typeface="微软雅黑" pitchFamily="34" charset="-122"/>
          </a:endParaRPr>
        </a:p>
      </dgm:t>
    </dgm:pt>
    <dgm:pt modelId="{34FF06C6-09A2-47D7-901C-80B562753976}" type="parTrans" cxnId="{42D3F2B9-D4D4-4C3A-B708-4AD4FDD40F2F}">
      <dgm:prSet/>
      <dgm:spPr/>
      <dgm:t>
        <a:bodyPr/>
        <a:lstStyle/>
        <a:p>
          <a:endParaRPr lang="zh-CN" altLang="en-US">
            <a:latin typeface="微软雅黑" pitchFamily="34" charset="-122"/>
            <a:ea typeface="微软雅黑" pitchFamily="34" charset="-122"/>
          </a:endParaRPr>
        </a:p>
      </dgm:t>
    </dgm:pt>
    <dgm:pt modelId="{8750861E-E690-47D2-90EE-A602E9E41A05}" type="sibTrans" cxnId="{42D3F2B9-D4D4-4C3A-B708-4AD4FDD40F2F}">
      <dgm:prSet/>
      <dgm:spPr/>
      <dgm:t>
        <a:bodyPr/>
        <a:lstStyle/>
        <a:p>
          <a:endParaRPr lang="zh-CN" altLang="en-US">
            <a:latin typeface="微软雅黑" pitchFamily="34" charset="-122"/>
            <a:ea typeface="微软雅黑" pitchFamily="34" charset="-122"/>
          </a:endParaRPr>
        </a:p>
      </dgm:t>
    </dgm:pt>
    <dgm:pt modelId="{A8874A6A-665C-4C7E-8DC1-781AC83F9417}">
      <dgm:prSet phldrT="[文本]" custT="1"/>
      <dgm:spPr/>
      <dgm:t>
        <a:bodyPr/>
        <a:lstStyle/>
        <a:p>
          <a:r>
            <a:rPr lang="en-US" altLang="en-US" sz="1200" dirty="0" smtClean="0">
              <a:latin typeface="微软雅黑" pitchFamily="34" charset="-122"/>
              <a:ea typeface="微软雅黑" pitchFamily="34" charset="-122"/>
            </a:rPr>
            <a:t>Modularization for </a:t>
          </a:r>
          <a:r>
            <a:rPr lang="en-US" altLang="zh-CN" sz="1200" dirty="0" smtClean="0">
              <a:latin typeface="微软雅黑" pitchFamily="34" charset="-122"/>
              <a:ea typeface="微软雅黑" pitchFamily="34" charset="-122"/>
            </a:rPr>
            <a:t>w</a:t>
          </a:r>
          <a:r>
            <a:rPr lang="en-US" altLang="en-US" sz="1200" dirty="0" smtClean="0">
              <a:latin typeface="微软雅黑" pitchFamily="34" charset="-122"/>
              <a:ea typeface="微软雅黑" pitchFamily="34" charset="-122"/>
            </a:rPr>
            <a:t>hole </a:t>
          </a:r>
          <a:r>
            <a:rPr lang="en-US" altLang="zh-CN" sz="1200" dirty="0" smtClean="0">
              <a:latin typeface="微软雅黑" pitchFamily="34" charset="-122"/>
              <a:ea typeface="微软雅黑" pitchFamily="34" charset="-122"/>
            </a:rPr>
            <a:t>design</a:t>
          </a:r>
          <a:endParaRPr lang="zh-CN" altLang="en-US" sz="1200" dirty="0">
            <a:latin typeface="微软雅黑" pitchFamily="34" charset="-122"/>
            <a:ea typeface="微软雅黑" pitchFamily="34" charset="-122"/>
          </a:endParaRPr>
        </a:p>
      </dgm:t>
    </dgm:pt>
    <dgm:pt modelId="{79797468-D68F-48E4-BFD5-6D5E226C1E9A}" type="parTrans" cxnId="{2FD73B1E-1394-4A51-8752-2B2A2880C962}">
      <dgm:prSet/>
      <dgm:spPr/>
      <dgm:t>
        <a:bodyPr/>
        <a:lstStyle/>
        <a:p>
          <a:endParaRPr lang="zh-CN" altLang="en-US">
            <a:latin typeface="微软雅黑" pitchFamily="34" charset="-122"/>
            <a:ea typeface="微软雅黑" pitchFamily="34" charset="-122"/>
          </a:endParaRPr>
        </a:p>
      </dgm:t>
    </dgm:pt>
    <dgm:pt modelId="{B371D80E-7F89-4B3C-98B2-878062E02343}" type="sibTrans" cxnId="{2FD73B1E-1394-4A51-8752-2B2A2880C962}">
      <dgm:prSet/>
      <dgm:spPr/>
      <dgm:t>
        <a:bodyPr/>
        <a:lstStyle/>
        <a:p>
          <a:endParaRPr lang="zh-CN" altLang="en-US">
            <a:latin typeface="微软雅黑" pitchFamily="34" charset="-122"/>
            <a:ea typeface="微软雅黑" pitchFamily="34" charset="-122"/>
          </a:endParaRPr>
        </a:p>
      </dgm:t>
    </dgm:pt>
    <dgm:pt modelId="{B40473CD-D25C-4C02-A4AB-D9C089B4B672}">
      <dgm:prSet phldrT="[文本]" custT="1"/>
      <dgm:spPr/>
      <dgm:t>
        <a:bodyPr/>
        <a:lstStyle/>
        <a:p>
          <a:r>
            <a:rPr lang="en-US" altLang="zh-CN" sz="1200" dirty="0" smtClean="0">
              <a:latin typeface="微软雅黑" pitchFamily="34" charset="-122"/>
              <a:ea typeface="微软雅黑" pitchFamily="34" charset="-122"/>
            </a:rPr>
            <a:t>Storage</a:t>
          </a:r>
          <a:r>
            <a:rPr lang="zh-CN" altLang="en-US" sz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200" dirty="0" smtClean="0">
              <a:latin typeface="微软雅黑" pitchFamily="34" charset="-122"/>
              <a:ea typeface="微软雅黑" pitchFamily="34" charset="-122"/>
            </a:rPr>
            <a:t>system</a:t>
          </a:r>
          <a:r>
            <a:rPr lang="zh-CN" altLang="en-US" sz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en-US" sz="1200" dirty="0" smtClean="0">
              <a:latin typeface="微软雅黑" pitchFamily="34" charset="-122"/>
              <a:ea typeface="微软雅黑" pitchFamily="34" charset="-122"/>
            </a:rPr>
            <a:t>redundancy</a:t>
          </a:r>
          <a:endParaRPr lang="zh-CN" altLang="en-US" sz="1200" dirty="0">
            <a:latin typeface="微软雅黑" pitchFamily="34" charset="-122"/>
            <a:ea typeface="微软雅黑" pitchFamily="34" charset="-122"/>
          </a:endParaRPr>
        </a:p>
      </dgm:t>
    </dgm:pt>
    <dgm:pt modelId="{27798F1F-7379-4A0D-AF84-EC05B4DE1326}" type="parTrans" cxnId="{44E792C7-0318-4F43-BD71-1ED40852AF45}">
      <dgm:prSet/>
      <dgm:spPr/>
      <dgm:t>
        <a:bodyPr/>
        <a:lstStyle/>
        <a:p>
          <a:endParaRPr lang="zh-CN" altLang="en-US">
            <a:latin typeface="微软雅黑" pitchFamily="34" charset="-122"/>
            <a:ea typeface="微软雅黑" pitchFamily="34" charset="-122"/>
          </a:endParaRPr>
        </a:p>
      </dgm:t>
    </dgm:pt>
    <dgm:pt modelId="{8DDD50D2-0141-402A-8985-860CB74DD183}" type="sibTrans" cxnId="{44E792C7-0318-4F43-BD71-1ED40852AF45}">
      <dgm:prSet/>
      <dgm:spPr/>
      <dgm:t>
        <a:bodyPr/>
        <a:lstStyle/>
        <a:p>
          <a:endParaRPr lang="zh-CN" altLang="en-US">
            <a:latin typeface="微软雅黑" pitchFamily="34" charset="-122"/>
            <a:ea typeface="微软雅黑" pitchFamily="34" charset="-122"/>
          </a:endParaRPr>
        </a:p>
      </dgm:t>
    </dgm:pt>
    <dgm:pt modelId="{27DF33F3-FAC0-49F5-A265-2EBE98D5A816}">
      <dgm:prSet phldrT="[文本]" custT="1"/>
      <dgm:spPr/>
      <dgm:t>
        <a:bodyPr/>
        <a:lstStyle/>
        <a:p>
          <a:r>
            <a:rPr lang="en-US" altLang="zh-CN" sz="1200" dirty="0" smtClean="0">
              <a:latin typeface="微软雅黑" pitchFamily="34" charset="-122"/>
              <a:ea typeface="微软雅黑" pitchFamily="34" charset="-122"/>
            </a:rPr>
            <a:t>Power</a:t>
          </a:r>
          <a:r>
            <a:rPr lang="zh-CN" altLang="en-US" sz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200" dirty="0" smtClean="0">
              <a:latin typeface="微软雅黑" pitchFamily="34" charset="-122"/>
              <a:ea typeface="微软雅黑" pitchFamily="34" charset="-122"/>
            </a:rPr>
            <a:t>system</a:t>
          </a:r>
          <a:r>
            <a:rPr lang="zh-CN" altLang="en-US" sz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en-US" sz="1200" dirty="0" smtClean="0">
              <a:latin typeface="微软雅黑" pitchFamily="34" charset="-122"/>
              <a:ea typeface="微软雅黑" pitchFamily="34" charset="-122"/>
            </a:rPr>
            <a:t>redundancy</a:t>
          </a:r>
          <a:endParaRPr lang="zh-CN" altLang="en-US" sz="1200" dirty="0">
            <a:latin typeface="微软雅黑" pitchFamily="34" charset="-122"/>
            <a:ea typeface="微软雅黑" pitchFamily="34" charset="-122"/>
          </a:endParaRPr>
        </a:p>
      </dgm:t>
    </dgm:pt>
    <dgm:pt modelId="{A31AC510-F55E-42EC-89EB-A1135443B65F}" type="parTrans" cxnId="{B5CDBDE2-D47E-49A4-B3F0-7640923AF0E7}">
      <dgm:prSet/>
      <dgm:spPr/>
      <dgm:t>
        <a:bodyPr/>
        <a:lstStyle/>
        <a:p>
          <a:endParaRPr lang="zh-CN" altLang="en-US">
            <a:latin typeface="微软雅黑" pitchFamily="34" charset="-122"/>
            <a:ea typeface="微软雅黑" pitchFamily="34" charset="-122"/>
          </a:endParaRPr>
        </a:p>
      </dgm:t>
    </dgm:pt>
    <dgm:pt modelId="{F399D6E0-AB8F-4022-B470-7D642238DE57}" type="sibTrans" cxnId="{B5CDBDE2-D47E-49A4-B3F0-7640923AF0E7}">
      <dgm:prSet/>
      <dgm:spPr/>
      <dgm:t>
        <a:bodyPr/>
        <a:lstStyle/>
        <a:p>
          <a:endParaRPr lang="zh-CN" altLang="en-US">
            <a:latin typeface="微软雅黑" pitchFamily="34" charset="-122"/>
            <a:ea typeface="微软雅黑" pitchFamily="34" charset="-122"/>
          </a:endParaRPr>
        </a:p>
      </dgm:t>
    </dgm:pt>
    <dgm:pt modelId="{798CBEC0-0D64-485E-872F-C0A734CF0EB6}">
      <dgm:prSet phldrT="[文本]" custT="1"/>
      <dgm:spPr/>
      <dgm:t>
        <a:bodyPr/>
        <a:lstStyle/>
        <a:p>
          <a:r>
            <a:rPr lang="en-US" altLang="zh-CN" sz="1200" dirty="0" smtClean="0">
              <a:latin typeface="微软雅黑" pitchFamily="34" charset="-122"/>
              <a:ea typeface="微软雅黑" pitchFamily="34" charset="-122"/>
            </a:rPr>
            <a:t>Memory</a:t>
          </a:r>
          <a:r>
            <a:rPr lang="zh-CN" altLang="en-US" sz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en-US" sz="1200" dirty="0" smtClean="0">
              <a:latin typeface="微软雅黑" pitchFamily="34" charset="-122"/>
              <a:ea typeface="微软雅黑" pitchFamily="34" charset="-122"/>
            </a:rPr>
            <a:t>redundancy</a:t>
          </a:r>
          <a:endParaRPr lang="zh-CN" altLang="en-US" sz="1200" dirty="0">
            <a:latin typeface="微软雅黑" pitchFamily="34" charset="-122"/>
            <a:ea typeface="微软雅黑" pitchFamily="34" charset="-122"/>
          </a:endParaRPr>
        </a:p>
      </dgm:t>
    </dgm:pt>
    <dgm:pt modelId="{686A20B8-4BDB-456F-985A-14FEA8C42CE0}" type="parTrans" cxnId="{6D0D0940-74CE-4AC8-AB40-75936C5B97DF}">
      <dgm:prSet/>
      <dgm:spPr/>
      <dgm:t>
        <a:bodyPr/>
        <a:lstStyle/>
        <a:p>
          <a:endParaRPr lang="zh-CN" altLang="en-US"/>
        </a:p>
      </dgm:t>
    </dgm:pt>
    <dgm:pt modelId="{4C31A121-D6E5-4493-8C92-6ADCB0302428}" type="sibTrans" cxnId="{6D0D0940-74CE-4AC8-AB40-75936C5B97DF}">
      <dgm:prSet/>
      <dgm:spPr/>
      <dgm:t>
        <a:bodyPr/>
        <a:lstStyle/>
        <a:p>
          <a:endParaRPr lang="zh-CN" altLang="en-US"/>
        </a:p>
      </dgm:t>
    </dgm:pt>
    <dgm:pt modelId="{EA8CBD4F-BC2E-491F-91DA-0F474C08F654}">
      <dgm:prSet phldrT="[文本]" custT="1"/>
      <dgm:spPr/>
      <dgm:t>
        <a:bodyPr/>
        <a:lstStyle/>
        <a:p>
          <a:r>
            <a:rPr lang="en-US" altLang="zh-CN" sz="1200" dirty="0" smtClean="0">
              <a:latin typeface="微软雅黑" pitchFamily="34" charset="-122"/>
              <a:ea typeface="微软雅黑" pitchFamily="34" charset="-122"/>
            </a:rPr>
            <a:t>System</a:t>
          </a:r>
          <a:r>
            <a:rPr lang="zh-CN" altLang="en-US" sz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200" dirty="0" smtClean="0">
              <a:latin typeface="微软雅黑" pitchFamily="34" charset="-122"/>
              <a:ea typeface="微软雅黑" pitchFamily="34" charset="-122"/>
            </a:rPr>
            <a:t>time</a:t>
          </a:r>
          <a:r>
            <a:rPr lang="zh-CN" altLang="en-US" sz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en-US" sz="1200" dirty="0" smtClean="0">
              <a:latin typeface="微软雅黑" pitchFamily="34" charset="-122"/>
              <a:ea typeface="微软雅黑" pitchFamily="34" charset="-122"/>
            </a:rPr>
            <a:t>redundancy</a:t>
          </a:r>
          <a:endParaRPr lang="zh-CN" altLang="en-US" sz="1200" dirty="0">
            <a:latin typeface="微软雅黑" pitchFamily="34" charset="-122"/>
            <a:ea typeface="微软雅黑" pitchFamily="34" charset="-122"/>
          </a:endParaRPr>
        </a:p>
      </dgm:t>
    </dgm:pt>
    <dgm:pt modelId="{DA8AAC84-00BA-4601-9A45-0BA87ADDF181}" type="parTrans" cxnId="{39253137-5240-4A11-A535-91280972310B}">
      <dgm:prSet/>
      <dgm:spPr/>
      <dgm:t>
        <a:bodyPr/>
        <a:lstStyle/>
        <a:p>
          <a:endParaRPr lang="zh-CN" altLang="en-US"/>
        </a:p>
      </dgm:t>
    </dgm:pt>
    <dgm:pt modelId="{BEEA78A7-E789-4956-8493-06295397D063}" type="sibTrans" cxnId="{39253137-5240-4A11-A535-91280972310B}">
      <dgm:prSet/>
      <dgm:spPr/>
      <dgm:t>
        <a:bodyPr/>
        <a:lstStyle/>
        <a:p>
          <a:endParaRPr lang="zh-CN" altLang="en-US"/>
        </a:p>
      </dgm:t>
    </dgm:pt>
    <dgm:pt modelId="{89F19556-606B-4DE2-9534-B97D30663C08}" type="pres">
      <dgm:prSet presAssocID="{0A7718FF-1688-4E02-A9A9-BC69C92BD471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8D762D2B-4230-4C93-B807-8361C54CA378}" type="pres">
      <dgm:prSet presAssocID="{7780B54B-D8A6-4680-A295-510F346B33A6}" presName="centerShape" presStyleLbl="node0" presStyleIdx="0" presStyleCnt="1" custScaleX="168350" custScaleY="135530"/>
      <dgm:spPr/>
      <dgm:t>
        <a:bodyPr/>
        <a:lstStyle/>
        <a:p>
          <a:endParaRPr lang="zh-CN" altLang="en-US"/>
        </a:p>
      </dgm:t>
    </dgm:pt>
    <dgm:pt modelId="{4CD22BC2-A849-46C5-8F71-9FDF728F9548}" type="pres">
      <dgm:prSet presAssocID="{598702AE-7637-486A-B95D-6AE1C70E3125}" presName="node" presStyleLbl="node1" presStyleIdx="0" presStyleCnt="6" custScaleX="260921" custScaleY="124399" custRadScaleRad="104183" custRadScaleInc="3866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41AADF6A-C1EA-4531-B105-02DE398E80EB}" type="pres">
      <dgm:prSet presAssocID="{598702AE-7637-486A-B95D-6AE1C70E3125}" presName="dummy" presStyleCnt="0"/>
      <dgm:spPr/>
    </dgm:pt>
    <dgm:pt modelId="{8865475C-888C-4817-83E9-A9E99161BAB4}" type="pres">
      <dgm:prSet presAssocID="{8750861E-E690-47D2-90EE-A602E9E41A05}" presName="sibTrans" presStyleLbl="sibTrans2D1" presStyleIdx="0" presStyleCnt="6"/>
      <dgm:spPr/>
      <dgm:t>
        <a:bodyPr/>
        <a:lstStyle/>
        <a:p>
          <a:endParaRPr lang="zh-CN" altLang="en-US"/>
        </a:p>
      </dgm:t>
    </dgm:pt>
    <dgm:pt modelId="{50E9840C-3BAF-464C-A72B-DB09F36E27EF}" type="pres">
      <dgm:prSet presAssocID="{A8874A6A-665C-4C7E-8DC1-781AC83F9417}" presName="node" presStyleLbl="node1" presStyleIdx="1" presStyleCnt="6" custScaleX="213010" custRadScaleRad="146241" custRadScaleInc="4326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DBB812D-0D4A-435C-995E-B366091E91E5}" type="pres">
      <dgm:prSet presAssocID="{A8874A6A-665C-4C7E-8DC1-781AC83F9417}" presName="dummy" presStyleCnt="0"/>
      <dgm:spPr/>
    </dgm:pt>
    <dgm:pt modelId="{F2E685B5-07AF-4E9E-BD10-F5269171723F}" type="pres">
      <dgm:prSet presAssocID="{B371D80E-7F89-4B3C-98B2-878062E02343}" presName="sibTrans" presStyleLbl="sibTrans2D1" presStyleIdx="1" presStyleCnt="6"/>
      <dgm:spPr/>
      <dgm:t>
        <a:bodyPr/>
        <a:lstStyle/>
        <a:p>
          <a:endParaRPr lang="zh-CN" altLang="en-US"/>
        </a:p>
      </dgm:t>
    </dgm:pt>
    <dgm:pt modelId="{3F489691-48AA-4528-BAD3-617D90CB6531}" type="pres">
      <dgm:prSet presAssocID="{B40473CD-D25C-4C02-A4AB-D9C089B4B672}" presName="node" presStyleLbl="node1" presStyleIdx="2" presStyleCnt="6" custScaleX="206745" custRadScaleRad="143233" custRadScaleInc="-40907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657C96F-C42C-4AD2-8333-D17D383AF1CC}" type="pres">
      <dgm:prSet presAssocID="{B40473CD-D25C-4C02-A4AB-D9C089B4B672}" presName="dummy" presStyleCnt="0"/>
      <dgm:spPr/>
    </dgm:pt>
    <dgm:pt modelId="{BF8ABD64-A75C-4CB9-A653-2682833472B0}" type="pres">
      <dgm:prSet presAssocID="{8DDD50D2-0141-402A-8985-860CB74DD183}" presName="sibTrans" presStyleLbl="sibTrans2D1" presStyleIdx="2" presStyleCnt="6"/>
      <dgm:spPr/>
      <dgm:t>
        <a:bodyPr/>
        <a:lstStyle/>
        <a:p>
          <a:endParaRPr lang="zh-CN" altLang="en-US"/>
        </a:p>
      </dgm:t>
    </dgm:pt>
    <dgm:pt modelId="{88B6BA79-BB07-4B8F-9F66-85D446C0F458}" type="pres">
      <dgm:prSet presAssocID="{27DF33F3-FAC0-49F5-A265-2EBE98D5A816}" presName="node" presStyleLbl="node1" presStyleIdx="3" presStyleCnt="6" custScaleX="211146" custRadScaleRad="109273" custRadScaleInc="-31160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C3F53628-04BB-4E5D-B950-EC4CEF4F5EF6}" type="pres">
      <dgm:prSet presAssocID="{27DF33F3-FAC0-49F5-A265-2EBE98D5A816}" presName="dummy" presStyleCnt="0"/>
      <dgm:spPr/>
    </dgm:pt>
    <dgm:pt modelId="{F7B0D150-6634-4A71-A9F5-BB81A41D37DD}" type="pres">
      <dgm:prSet presAssocID="{F399D6E0-AB8F-4022-B470-7D642238DE57}" presName="sibTrans" presStyleLbl="sibTrans2D1" presStyleIdx="3" presStyleCnt="6" custLinFactNeighborX="-285" custLinFactNeighborY="-285"/>
      <dgm:spPr/>
      <dgm:t>
        <a:bodyPr/>
        <a:lstStyle/>
        <a:p>
          <a:endParaRPr lang="zh-CN" altLang="en-US"/>
        </a:p>
      </dgm:t>
    </dgm:pt>
    <dgm:pt modelId="{F6901A6A-A623-4AC8-BF20-96DC77BF197E}" type="pres">
      <dgm:prSet presAssocID="{798CBEC0-0D64-485E-872F-C0A734CF0EB6}" presName="node" presStyleLbl="node1" presStyleIdx="4" presStyleCnt="6" custScaleX="201685" custRadScaleRad="143707" custRadScaleInc="17729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A75E07B-42D5-463C-A94F-E2CED1BCCA91}" type="pres">
      <dgm:prSet presAssocID="{798CBEC0-0D64-485E-872F-C0A734CF0EB6}" presName="dummy" presStyleCnt="0"/>
      <dgm:spPr/>
    </dgm:pt>
    <dgm:pt modelId="{AC09C405-B2E2-4AA0-AF51-42970BE5FFDA}" type="pres">
      <dgm:prSet presAssocID="{4C31A121-D6E5-4493-8C92-6ADCB0302428}" presName="sibTrans" presStyleLbl="sibTrans2D1" presStyleIdx="4" presStyleCnt="6"/>
      <dgm:spPr/>
      <dgm:t>
        <a:bodyPr/>
        <a:lstStyle/>
        <a:p>
          <a:endParaRPr lang="zh-CN" altLang="en-US"/>
        </a:p>
      </dgm:t>
    </dgm:pt>
    <dgm:pt modelId="{010A9EE7-5790-4D93-928F-2855BDB2D629}" type="pres">
      <dgm:prSet presAssocID="{EA8CBD4F-BC2E-491F-91DA-0F474C08F654}" presName="node" presStyleLbl="node1" presStyleIdx="5" presStyleCnt="6" custScaleX="212708" custScaleY="127085" custRadScaleRad="130874" custRadScaleInc="-32570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4596CD4-F931-4AD8-A127-E49D9AB05CFF}" type="pres">
      <dgm:prSet presAssocID="{EA8CBD4F-BC2E-491F-91DA-0F474C08F654}" presName="dummy" presStyleCnt="0"/>
      <dgm:spPr/>
    </dgm:pt>
    <dgm:pt modelId="{8ECF32C1-95A8-4871-819F-A3AB1E18EA7A}" type="pres">
      <dgm:prSet presAssocID="{BEEA78A7-E789-4956-8493-06295397D063}" presName="sibTrans" presStyleLbl="sibTrans2D1" presStyleIdx="5" presStyleCnt="6"/>
      <dgm:spPr/>
      <dgm:t>
        <a:bodyPr/>
        <a:lstStyle/>
        <a:p>
          <a:endParaRPr lang="zh-CN" altLang="en-US"/>
        </a:p>
      </dgm:t>
    </dgm:pt>
  </dgm:ptLst>
  <dgm:cxnLst>
    <dgm:cxn modelId="{42D3F2B9-D4D4-4C3A-B708-4AD4FDD40F2F}" srcId="{7780B54B-D8A6-4680-A295-510F346B33A6}" destId="{598702AE-7637-486A-B95D-6AE1C70E3125}" srcOrd="0" destOrd="0" parTransId="{34FF06C6-09A2-47D7-901C-80B562753976}" sibTransId="{8750861E-E690-47D2-90EE-A602E9E41A05}"/>
    <dgm:cxn modelId="{B332E1F3-4D74-0D4F-9117-2D7251333399}" type="presOf" srcId="{27DF33F3-FAC0-49F5-A265-2EBE98D5A816}" destId="{88B6BA79-BB07-4B8F-9F66-85D446C0F458}" srcOrd="0" destOrd="0" presId="urn:microsoft.com/office/officeart/2005/8/layout/radial6"/>
    <dgm:cxn modelId="{13B4EC93-E9CD-3E46-BB57-191480F96FC4}" type="presOf" srcId="{B371D80E-7F89-4B3C-98B2-878062E02343}" destId="{F2E685B5-07AF-4E9E-BD10-F5269171723F}" srcOrd="0" destOrd="0" presId="urn:microsoft.com/office/officeart/2005/8/layout/radial6"/>
    <dgm:cxn modelId="{B5CDBDE2-D47E-49A4-B3F0-7640923AF0E7}" srcId="{7780B54B-D8A6-4680-A295-510F346B33A6}" destId="{27DF33F3-FAC0-49F5-A265-2EBE98D5A816}" srcOrd="3" destOrd="0" parTransId="{A31AC510-F55E-42EC-89EB-A1135443B65F}" sibTransId="{F399D6E0-AB8F-4022-B470-7D642238DE57}"/>
    <dgm:cxn modelId="{2628D715-A1ED-F148-964E-01FA3F066A48}" type="presOf" srcId="{8DDD50D2-0141-402A-8985-860CB74DD183}" destId="{BF8ABD64-A75C-4CB9-A653-2682833472B0}" srcOrd="0" destOrd="0" presId="urn:microsoft.com/office/officeart/2005/8/layout/radial6"/>
    <dgm:cxn modelId="{747D51E2-D723-8F4F-9F50-4512E4C5D60D}" type="presOf" srcId="{798CBEC0-0D64-485E-872F-C0A734CF0EB6}" destId="{F6901A6A-A623-4AC8-BF20-96DC77BF197E}" srcOrd="0" destOrd="0" presId="urn:microsoft.com/office/officeart/2005/8/layout/radial6"/>
    <dgm:cxn modelId="{6DBDEA27-0AD1-D142-AF07-C8CA30D3ADB3}" type="presOf" srcId="{7780B54B-D8A6-4680-A295-510F346B33A6}" destId="{8D762D2B-4230-4C93-B807-8361C54CA378}" srcOrd="0" destOrd="0" presId="urn:microsoft.com/office/officeart/2005/8/layout/radial6"/>
    <dgm:cxn modelId="{D44C06EC-5CE2-7E49-B91A-E4FB10482CD4}" type="presOf" srcId="{EA8CBD4F-BC2E-491F-91DA-0F474C08F654}" destId="{010A9EE7-5790-4D93-928F-2855BDB2D629}" srcOrd="0" destOrd="0" presId="urn:microsoft.com/office/officeart/2005/8/layout/radial6"/>
    <dgm:cxn modelId="{3A76E6C1-57F0-8A46-8EA8-2DC56C57C36B}" type="presOf" srcId="{B40473CD-D25C-4C02-A4AB-D9C089B4B672}" destId="{3F489691-48AA-4528-BAD3-617D90CB6531}" srcOrd="0" destOrd="0" presId="urn:microsoft.com/office/officeart/2005/8/layout/radial6"/>
    <dgm:cxn modelId="{65845613-B22D-C246-94C7-46016DAC4CDF}" type="presOf" srcId="{F399D6E0-AB8F-4022-B470-7D642238DE57}" destId="{F7B0D150-6634-4A71-A9F5-BB81A41D37DD}" srcOrd="0" destOrd="0" presId="urn:microsoft.com/office/officeart/2005/8/layout/radial6"/>
    <dgm:cxn modelId="{1C544793-A888-1146-81FC-5DD2F2174943}" type="presOf" srcId="{598702AE-7637-486A-B95D-6AE1C70E3125}" destId="{4CD22BC2-A849-46C5-8F71-9FDF728F9548}" srcOrd="0" destOrd="0" presId="urn:microsoft.com/office/officeart/2005/8/layout/radial6"/>
    <dgm:cxn modelId="{2E24048D-17EC-174A-935F-02561BFA1697}" type="presOf" srcId="{A8874A6A-665C-4C7E-8DC1-781AC83F9417}" destId="{50E9840C-3BAF-464C-A72B-DB09F36E27EF}" srcOrd="0" destOrd="0" presId="urn:microsoft.com/office/officeart/2005/8/layout/radial6"/>
    <dgm:cxn modelId="{44E792C7-0318-4F43-BD71-1ED40852AF45}" srcId="{7780B54B-D8A6-4680-A295-510F346B33A6}" destId="{B40473CD-D25C-4C02-A4AB-D9C089B4B672}" srcOrd="2" destOrd="0" parTransId="{27798F1F-7379-4A0D-AF84-EC05B4DE1326}" sibTransId="{8DDD50D2-0141-402A-8985-860CB74DD183}"/>
    <dgm:cxn modelId="{39253137-5240-4A11-A535-91280972310B}" srcId="{7780B54B-D8A6-4680-A295-510F346B33A6}" destId="{EA8CBD4F-BC2E-491F-91DA-0F474C08F654}" srcOrd="5" destOrd="0" parTransId="{DA8AAC84-00BA-4601-9A45-0BA87ADDF181}" sibTransId="{BEEA78A7-E789-4956-8493-06295397D063}"/>
    <dgm:cxn modelId="{2FD73B1E-1394-4A51-8752-2B2A2880C962}" srcId="{7780B54B-D8A6-4680-A295-510F346B33A6}" destId="{A8874A6A-665C-4C7E-8DC1-781AC83F9417}" srcOrd="1" destOrd="0" parTransId="{79797468-D68F-48E4-BFD5-6D5E226C1E9A}" sibTransId="{B371D80E-7F89-4B3C-98B2-878062E02343}"/>
    <dgm:cxn modelId="{9717B4EE-8B53-6040-95EC-AAC1ABDFE524}" type="presOf" srcId="{8750861E-E690-47D2-90EE-A602E9E41A05}" destId="{8865475C-888C-4817-83E9-A9E99161BAB4}" srcOrd="0" destOrd="0" presId="urn:microsoft.com/office/officeart/2005/8/layout/radial6"/>
    <dgm:cxn modelId="{BEB43AC8-7336-4C22-9008-6C1A8B55914C}" srcId="{0A7718FF-1688-4E02-A9A9-BC69C92BD471}" destId="{7780B54B-D8A6-4680-A295-510F346B33A6}" srcOrd="0" destOrd="0" parTransId="{55B8A03F-8B62-4566-AB0B-A22006718CD0}" sibTransId="{323BD622-5CE8-4FC5-9AAA-A5DE73A1B40E}"/>
    <dgm:cxn modelId="{9F16DAD4-AF05-B04A-9293-3A5072663B71}" type="presOf" srcId="{0A7718FF-1688-4E02-A9A9-BC69C92BD471}" destId="{89F19556-606B-4DE2-9534-B97D30663C08}" srcOrd="0" destOrd="0" presId="urn:microsoft.com/office/officeart/2005/8/layout/radial6"/>
    <dgm:cxn modelId="{C36596AE-A354-F54D-AB42-86CA7B17B62C}" type="presOf" srcId="{4C31A121-D6E5-4493-8C92-6ADCB0302428}" destId="{AC09C405-B2E2-4AA0-AF51-42970BE5FFDA}" srcOrd="0" destOrd="0" presId="urn:microsoft.com/office/officeart/2005/8/layout/radial6"/>
    <dgm:cxn modelId="{6D0D0940-74CE-4AC8-AB40-75936C5B97DF}" srcId="{7780B54B-D8A6-4680-A295-510F346B33A6}" destId="{798CBEC0-0D64-485E-872F-C0A734CF0EB6}" srcOrd="4" destOrd="0" parTransId="{686A20B8-4BDB-456F-985A-14FEA8C42CE0}" sibTransId="{4C31A121-D6E5-4493-8C92-6ADCB0302428}"/>
    <dgm:cxn modelId="{60F6DA0A-146F-A946-8E0D-386377D1E323}" type="presOf" srcId="{BEEA78A7-E789-4956-8493-06295397D063}" destId="{8ECF32C1-95A8-4871-819F-A3AB1E18EA7A}" srcOrd="0" destOrd="0" presId="urn:microsoft.com/office/officeart/2005/8/layout/radial6"/>
    <dgm:cxn modelId="{43B00E26-9E7B-5940-99A4-852C959014E9}" type="presParOf" srcId="{89F19556-606B-4DE2-9534-B97D30663C08}" destId="{8D762D2B-4230-4C93-B807-8361C54CA378}" srcOrd="0" destOrd="0" presId="urn:microsoft.com/office/officeart/2005/8/layout/radial6"/>
    <dgm:cxn modelId="{B73253A4-EBEA-4A42-AEF7-77C85E1BF139}" type="presParOf" srcId="{89F19556-606B-4DE2-9534-B97D30663C08}" destId="{4CD22BC2-A849-46C5-8F71-9FDF728F9548}" srcOrd="1" destOrd="0" presId="urn:microsoft.com/office/officeart/2005/8/layout/radial6"/>
    <dgm:cxn modelId="{EE1CB680-781D-844B-A114-68F9BB09365C}" type="presParOf" srcId="{89F19556-606B-4DE2-9534-B97D30663C08}" destId="{41AADF6A-C1EA-4531-B105-02DE398E80EB}" srcOrd="2" destOrd="0" presId="urn:microsoft.com/office/officeart/2005/8/layout/radial6"/>
    <dgm:cxn modelId="{DDB1ECEB-F154-4044-8C49-EA3878892DB4}" type="presParOf" srcId="{89F19556-606B-4DE2-9534-B97D30663C08}" destId="{8865475C-888C-4817-83E9-A9E99161BAB4}" srcOrd="3" destOrd="0" presId="urn:microsoft.com/office/officeart/2005/8/layout/radial6"/>
    <dgm:cxn modelId="{B42EAB79-5FA0-9D4D-8C45-E6164DBCAA3B}" type="presParOf" srcId="{89F19556-606B-4DE2-9534-B97D30663C08}" destId="{50E9840C-3BAF-464C-A72B-DB09F36E27EF}" srcOrd="4" destOrd="0" presId="urn:microsoft.com/office/officeart/2005/8/layout/radial6"/>
    <dgm:cxn modelId="{2351B605-7A5A-B64F-865E-53DBCC82A231}" type="presParOf" srcId="{89F19556-606B-4DE2-9534-B97D30663C08}" destId="{3DBB812D-0D4A-435C-995E-B366091E91E5}" srcOrd="5" destOrd="0" presId="urn:microsoft.com/office/officeart/2005/8/layout/radial6"/>
    <dgm:cxn modelId="{62D54DE4-480B-5B4F-AAF8-3F8ECD2AFE73}" type="presParOf" srcId="{89F19556-606B-4DE2-9534-B97D30663C08}" destId="{F2E685B5-07AF-4E9E-BD10-F5269171723F}" srcOrd="6" destOrd="0" presId="urn:microsoft.com/office/officeart/2005/8/layout/radial6"/>
    <dgm:cxn modelId="{93B8E13E-33B0-0041-ABAC-1E96B9722FE1}" type="presParOf" srcId="{89F19556-606B-4DE2-9534-B97D30663C08}" destId="{3F489691-48AA-4528-BAD3-617D90CB6531}" srcOrd="7" destOrd="0" presId="urn:microsoft.com/office/officeart/2005/8/layout/radial6"/>
    <dgm:cxn modelId="{1E18B8FD-1E40-234E-A001-D80778633B2A}" type="presParOf" srcId="{89F19556-606B-4DE2-9534-B97D30663C08}" destId="{3657C96F-C42C-4AD2-8333-D17D383AF1CC}" srcOrd="8" destOrd="0" presId="urn:microsoft.com/office/officeart/2005/8/layout/radial6"/>
    <dgm:cxn modelId="{C031A59A-D10E-914B-8C6B-69F56926FF87}" type="presParOf" srcId="{89F19556-606B-4DE2-9534-B97D30663C08}" destId="{BF8ABD64-A75C-4CB9-A653-2682833472B0}" srcOrd="9" destOrd="0" presId="urn:microsoft.com/office/officeart/2005/8/layout/radial6"/>
    <dgm:cxn modelId="{392E8FA1-F157-BC4B-B5EA-3BA7B4580F1A}" type="presParOf" srcId="{89F19556-606B-4DE2-9534-B97D30663C08}" destId="{88B6BA79-BB07-4B8F-9F66-85D446C0F458}" srcOrd="10" destOrd="0" presId="urn:microsoft.com/office/officeart/2005/8/layout/radial6"/>
    <dgm:cxn modelId="{6C0C89CA-F610-7047-AF5B-089DBFEBDF6D}" type="presParOf" srcId="{89F19556-606B-4DE2-9534-B97D30663C08}" destId="{C3F53628-04BB-4E5D-B950-EC4CEF4F5EF6}" srcOrd="11" destOrd="0" presId="urn:microsoft.com/office/officeart/2005/8/layout/radial6"/>
    <dgm:cxn modelId="{C760FC18-2972-2B45-87F1-036047F87F68}" type="presParOf" srcId="{89F19556-606B-4DE2-9534-B97D30663C08}" destId="{F7B0D150-6634-4A71-A9F5-BB81A41D37DD}" srcOrd="12" destOrd="0" presId="urn:microsoft.com/office/officeart/2005/8/layout/radial6"/>
    <dgm:cxn modelId="{9D1C214F-D08B-F142-AE3E-C4D7B94FF2B0}" type="presParOf" srcId="{89F19556-606B-4DE2-9534-B97D30663C08}" destId="{F6901A6A-A623-4AC8-BF20-96DC77BF197E}" srcOrd="13" destOrd="0" presId="urn:microsoft.com/office/officeart/2005/8/layout/radial6"/>
    <dgm:cxn modelId="{3B228FD8-C3FE-0946-B938-C87484670E2B}" type="presParOf" srcId="{89F19556-606B-4DE2-9534-B97D30663C08}" destId="{0A75E07B-42D5-463C-A94F-E2CED1BCCA91}" srcOrd="14" destOrd="0" presId="urn:microsoft.com/office/officeart/2005/8/layout/radial6"/>
    <dgm:cxn modelId="{567F9BF7-4C14-2141-9CA2-C413324D7F73}" type="presParOf" srcId="{89F19556-606B-4DE2-9534-B97D30663C08}" destId="{AC09C405-B2E2-4AA0-AF51-42970BE5FFDA}" srcOrd="15" destOrd="0" presId="urn:microsoft.com/office/officeart/2005/8/layout/radial6"/>
    <dgm:cxn modelId="{82AA9C95-130F-3042-8A76-BC6DE002D97C}" type="presParOf" srcId="{89F19556-606B-4DE2-9534-B97D30663C08}" destId="{010A9EE7-5790-4D93-928F-2855BDB2D629}" srcOrd="16" destOrd="0" presId="urn:microsoft.com/office/officeart/2005/8/layout/radial6"/>
    <dgm:cxn modelId="{1A400380-14E8-F14C-B7DB-F361F258380B}" type="presParOf" srcId="{89F19556-606B-4DE2-9534-B97D30663C08}" destId="{F4596CD4-F931-4AD8-A127-E49D9AB05CFF}" srcOrd="17" destOrd="0" presId="urn:microsoft.com/office/officeart/2005/8/layout/radial6"/>
    <dgm:cxn modelId="{6681DF52-E461-FB49-AD32-A81DBDCE7185}" type="presParOf" srcId="{89F19556-606B-4DE2-9534-B97D30663C08}" destId="{8ECF32C1-95A8-4871-819F-A3AB1E18EA7A}" srcOrd="18" destOrd="0" presId="urn:microsoft.com/office/officeart/2005/8/layout/radial6"/>
  </dgm:cxnLst>
  <dgm:bg/>
  <dgm:whole>
    <a:ln w="28575">
      <a:noFill/>
    </a:ln>
  </dgm:whole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A7718FF-1688-4E02-A9A9-BC69C92BD471}" type="doc">
      <dgm:prSet loTypeId="urn:microsoft.com/office/officeart/2005/8/layout/radial6" loCatId="cycle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zh-CN" altLang="en-US"/>
        </a:p>
      </dgm:t>
    </dgm:pt>
    <dgm:pt modelId="{7780B54B-D8A6-4680-A295-510F346B33A6}">
      <dgm:prSet phldrT="[文本]"/>
      <dgm:spPr/>
      <dgm:t>
        <a:bodyPr/>
        <a:lstStyle/>
        <a:p>
          <a:r>
            <a:rPr lang="en-US" altLang="zh-CN" dirty="0" smtClean="0">
              <a:latin typeface="微软雅黑" pitchFamily="34" charset="-122"/>
              <a:ea typeface="微软雅黑" pitchFamily="34" charset="-122"/>
            </a:rPr>
            <a:t>Hot-plug Design</a:t>
          </a:r>
          <a:endParaRPr lang="zh-CN" altLang="en-US" dirty="0">
            <a:latin typeface="微软雅黑" pitchFamily="34" charset="-122"/>
            <a:ea typeface="微软雅黑" pitchFamily="34" charset="-122"/>
          </a:endParaRPr>
        </a:p>
      </dgm:t>
    </dgm:pt>
    <dgm:pt modelId="{55B8A03F-8B62-4566-AB0B-A22006718CD0}" type="parTrans" cxnId="{BEB43AC8-7336-4C22-9008-6C1A8B55914C}">
      <dgm:prSet/>
      <dgm:spPr/>
      <dgm:t>
        <a:bodyPr/>
        <a:lstStyle/>
        <a:p>
          <a:endParaRPr lang="zh-CN" altLang="en-US">
            <a:latin typeface="微软雅黑" pitchFamily="34" charset="-122"/>
            <a:ea typeface="微软雅黑" pitchFamily="34" charset="-122"/>
          </a:endParaRPr>
        </a:p>
      </dgm:t>
    </dgm:pt>
    <dgm:pt modelId="{323BD622-5CE8-4FC5-9AAA-A5DE73A1B40E}" type="sibTrans" cxnId="{BEB43AC8-7336-4C22-9008-6C1A8B55914C}">
      <dgm:prSet/>
      <dgm:spPr/>
      <dgm:t>
        <a:bodyPr/>
        <a:lstStyle/>
        <a:p>
          <a:endParaRPr lang="zh-CN" altLang="en-US">
            <a:latin typeface="微软雅黑" pitchFamily="34" charset="-122"/>
            <a:ea typeface="微软雅黑" pitchFamily="34" charset="-122"/>
          </a:endParaRPr>
        </a:p>
      </dgm:t>
    </dgm:pt>
    <dgm:pt modelId="{598702AE-7637-486A-B95D-6AE1C70E3125}">
      <dgm:prSet phldrT="[文本]" custT="1"/>
      <dgm:spPr/>
      <dgm:t>
        <a:bodyPr/>
        <a:lstStyle/>
        <a:p>
          <a:r>
            <a:rPr lang="en-US" altLang="zh-CN" sz="1400" dirty="0" smtClean="0">
              <a:latin typeface="微软雅黑" pitchFamily="34" charset="-122"/>
              <a:ea typeface="微软雅黑" pitchFamily="34" charset="-122"/>
            </a:rPr>
            <a:t>CPU board</a:t>
          </a:r>
          <a:endParaRPr lang="zh-CN" altLang="en-US" sz="1400" dirty="0">
            <a:latin typeface="微软雅黑" pitchFamily="34" charset="-122"/>
            <a:ea typeface="微软雅黑" pitchFamily="34" charset="-122"/>
          </a:endParaRPr>
        </a:p>
      </dgm:t>
    </dgm:pt>
    <dgm:pt modelId="{34FF06C6-09A2-47D7-901C-80B562753976}" type="parTrans" cxnId="{42D3F2B9-D4D4-4C3A-B708-4AD4FDD40F2F}">
      <dgm:prSet/>
      <dgm:spPr/>
      <dgm:t>
        <a:bodyPr/>
        <a:lstStyle/>
        <a:p>
          <a:endParaRPr lang="zh-CN" altLang="en-US">
            <a:latin typeface="微软雅黑" pitchFamily="34" charset="-122"/>
            <a:ea typeface="微软雅黑" pitchFamily="34" charset="-122"/>
          </a:endParaRPr>
        </a:p>
      </dgm:t>
    </dgm:pt>
    <dgm:pt modelId="{8750861E-E690-47D2-90EE-A602E9E41A05}" type="sibTrans" cxnId="{42D3F2B9-D4D4-4C3A-B708-4AD4FDD40F2F}">
      <dgm:prSet/>
      <dgm:spPr/>
      <dgm:t>
        <a:bodyPr/>
        <a:lstStyle/>
        <a:p>
          <a:endParaRPr lang="zh-CN" altLang="en-US">
            <a:latin typeface="微软雅黑" pitchFamily="34" charset="-122"/>
            <a:ea typeface="微软雅黑" pitchFamily="34" charset="-122"/>
          </a:endParaRPr>
        </a:p>
      </dgm:t>
    </dgm:pt>
    <dgm:pt modelId="{A8874A6A-665C-4C7E-8DC1-781AC83F9417}">
      <dgm:prSet phldrT="[文本]" custT="1"/>
      <dgm:spPr/>
      <dgm:t>
        <a:bodyPr/>
        <a:lstStyle/>
        <a:p>
          <a:r>
            <a:rPr lang="en-US" altLang="zh-CN" sz="1400" dirty="0" smtClean="0">
              <a:latin typeface="微软雅黑" pitchFamily="34" charset="-122"/>
              <a:ea typeface="微软雅黑" pitchFamily="34" charset="-122"/>
            </a:rPr>
            <a:t>Hard disk</a:t>
          </a:r>
          <a:endParaRPr lang="zh-CN" altLang="en-US" sz="1400" dirty="0">
            <a:latin typeface="微软雅黑" pitchFamily="34" charset="-122"/>
            <a:ea typeface="微软雅黑" pitchFamily="34" charset="-122"/>
          </a:endParaRPr>
        </a:p>
      </dgm:t>
    </dgm:pt>
    <dgm:pt modelId="{79797468-D68F-48E4-BFD5-6D5E226C1E9A}" type="parTrans" cxnId="{2FD73B1E-1394-4A51-8752-2B2A2880C962}">
      <dgm:prSet/>
      <dgm:spPr/>
      <dgm:t>
        <a:bodyPr/>
        <a:lstStyle/>
        <a:p>
          <a:endParaRPr lang="zh-CN" altLang="en-US">
            <a:latin typeface="微软雅黑" pitchFamily="34" charset="-122"/>
            <a:ea typeface="微软雅黑" pitchFamily="34" charset="-122"/>
          </a:endParaRPr>
        </a:p>
      </dgm:t>
    </dgm:pt>
    <dgm:pt modelId="{B371D80E-7F89-4B3C-98B2-878062E02343}" type="sibTrans" cxnId="{2FD73B1E-1394-4A51-8752-2B2A2880C962}">
      <dgm:prSet/>
      <dgm:spPr/>
      <dgm:t>
        <a:bodyPr/>
        <a:lstStyle/>
        <a:p>
          <a:endParaRPr lang="zh-CN" altLang="en-US">
            <a:latin typeface="微软雅黑" pitchFamily="34" charset="-122"/>
            <a:ea typeface="微软雅黑" pitchFamily="34" charset="-122"/>
          </a:endParaRPr>
        </a:p>
      </dgm:t>
    </dgm:pt>
    <dgm:pt modelId="{B40473CD-D25C-4C02-A4AB-D9C089B4B672}">
      <dgm:prSet phldrT="[文本]" custT="1"/>
      <dgm:spPr/>
      <dgm:t>
        <a:bodyPr/>
        <a:lstStyle/>
        <a:p>
          <a:r>
            <a:rPr lang="en-US" altLang="zh-CN" sz="1400" dirty="0" smtClean="0">
              <a:latin typeface="微软雅黑" pitchFamily="34" charset="-122"/>
              <a:ea typeface="微软雅黑" pitchFamily="34" charset="-122"/>
            </a:rPr>
            <a:t>PCIE</a:t>
          </a:r>
          <a:endParaRPr lang="zh-CN" altLang="en-US" sz="1400" dirty="0" smtClean="0">
            <a:latin typeface="微软雅黑" pitchFamily="34" charset="-122"/>
            <a:ea typeface="微软雅黑" pitchFamily="34" charset="-122"/>
          </a:endParaRPr>
        </a:p>
        <a:p>
          <a:r>
            <a:rPr lang="en-US" altLang="zh-CN" sz="1400" dirty="0" smtClean="0">
              <a:latin typeface="微软雅黑" pitchFamily="34" charset="-122"/>
              <a:ea typeface="微软雅黑" pitchFamily="34" charset="-122"/>
            </a:rPr>
            <a:t> insert card</a:t>
          </a:r>
          <a:endParaRPr lang="zh-CN" altLang="en-US" sz="1400" dirty="0">
            <a:latin typeface="微软雅黑" pitchFamily="34" charset="-122"/>
            <a:ea typeface="微软雅黑" pitchFamily="34" charset="-122"/>
          </a:endParaRPr>
        </a:p>
      </dgm:t>
    </dgm:pt>
    <dgm:pt modelId="{27798F1F-7379-4A0D-AF84-EC05B4DE1326}" type="parTrans" cxnId="{44E792C7-0318-4F43-BD71-1ED40852AF45}">
      <dgm:prSet/>
      <dgm:spPr/>
      <dgm:t>
        <a:bodyPr/>
        <a:lstStyle/>
        <a:p>
          <a:endParaRPr lang="zh-CN" altLang="en-US">
            <a:latin typeface="微软雅黑" pitchFamily="34" charset="-122"/>
            <a:ea typeface="微软雅黑" pitchFamily="34" charset="-122"/>
          </a:endParaRPr>
        </a:p>
      </dgm:t>
    </dgm:pt>
    <dgm:pt modelId="{8DDD50D2-0141-402A-8985-860CB74DD183}" type="sibTrans" cxnId="{44E792C7-0318-4F43-BD71-1ED40852AF45}">
      <dgm:prSet/>
      <dgm:spPr/>
      <dgm:t>
        <a:bodyPr/>
        <a:lstStyle/>
        <a:p>
          <a:endParaRPr lang="zh-CN" altLang="en-US">
            <a:latin typeface="微软雅黑" pitchFamily="34" charset="-122"/>
            <a:ea typeface="微软雅黑" pitchFamily="34" charset="-122"/>
          </a:endParaRPr>
        </a:p>
      </dgm:t>
    </dgm:pt>
    <dgm:pt modelId="{27DF33F3-FAC0-49F5-A265-2EBE98D5A816}">
      <dgm:prSet phldrT="[文本]" custT="1"/>
      <dgm:spPr/>
      <dgm:t>
        <a:bodyPr/>
        <a:lstStyle/>
        <a:p>
          <a:r>
            <a:rPr lang="en-US" altLang="zh-CN" sz="1400" dirty="0" smtClean="0">
              <a:latin typeface="微软雅黑" pitchFamily="34" charset="-122"/>
              <a:ea typeface="微软雅黑" pitchFamily="34" charset="-122"/>
            </a:rPr>
            <a:t>Power  supply</a:t>
          </a:r>
          <a:endParaRPr lang="zh-CN" altLang="en-US" sz="1400" dirty="0">
            <a:latin typeface="微软雅黑" pitchFamily="34" charset="-122"/>
            <a:ea typeface="微软雅黑" pitchFamily="34" charset="-122"/>
          </a:endParaRPr>
        </a:p>
      </dgm:t>
    </dgm:pt>
    <dgm:pt modelId="{A31AC510-F55E-42EC-89EB-A1135443B65F}" type="parTrans" cxnId="{B5CDBDE2-D47E-49A4-B3F0-7640923AF0E7}">
      <dgm:prSet/>
      <dgm:spPr/>
      <dgm:t>
        <a:bodyPr/>
        <a:lstStyle/>
        <a:p>
          <a:endParaRPr lang="zh-CN" altLang="en-US">
            <a:latin typeface="微软雅黑" pitchFamily="34" charset="-122"/>
            <a:ea typeface="微软雅黑" pitchFamily="34" charset="-122"/>
          </a:endParaRPr>
        </a:p>
      </dgm:t>
    </dgm:pt>
    <dgm:pt modelId="{F399D6E0-AB8F-4022-B470-7D642238DE57}" type="sibTrans" cxnId="{B5CDBDE2-D47E-49A4-B3F0-7640923AF0E7}">
      <dgm:prSet/>
      <dgm:spPr/>
      <dgm:t>
        <a:bodyPr/>
        <a:lstStyle/>
        <a:p>
          <a:endParaRPr lang="zh-CN" altLang="en-US">
            <a:latin typeface="微软雅黑" pitchFamily="34" charset="-122"/>
            <a:ea typeface="微软雅黑" pitchFamily="34" charset="-122"/>
          </a:endParaRPr>
        </a:p>
      </dgm:t>
    </dgm:pt>
    <dgm:pt modelId="{798CBEC0-0D64-485E-872F-C0A734CF0EB6}">
      <dgm:prSet phldrT="[文本]" custT="1"/>
      <dgm:spPr/>
      <dgm:t>
        <a:bodyPr/>
        <a:lstStyle/>
        <a:p>
          <a:r>
            <a:rPr lang="en-US" altLang="zh-CN" sz="1400" dirty="0" smtClean="0">
              <a:latin typeface="微软雅黑" pitchFamily="34" charset="-122"/>
              <a:ea typeface="微软雅黑" pitchFamily="34" charset="-122"/>
            </a:rPr>
            <a:t>Fans</a:t>
          </a:r>
          <a:endParaRPr lang="zh-CN" altLang="en-US" sz="1400" dirty="0">
            <a:latin typeface="微软雅黑" pitchFamily="34" charset="-122"/>
            <a:ea typeface="微软雅黑" pitchFamily="34" charset="-122"/>
          </a:endParaRPr>
        </a:p>
      </dgm:t>
    </dgm:pt>
    <dgm:pt modelId="{686A20B8-4BDB-456F-985A-14FEA8C42CE0}" type="parTrans" cxnId="{6D0D0940-74CE-4AC8-AB40-75936C5B97DF}">
      <dgm:prSet/>
      <dgm:spPr/>
      <dgm:t>
        <a:bodyPr/>
        <a:lstStyle/>
        <a:p>
          <a:endParaRPr lang="zh-CN" altLang="en-US"/>
        </a:p>
      </dgm:t>
    </dgm:pt>
    <dgm:pt modelId="{4C31A121-D6E5-4493-8C92-6ADCB0302428}" type="sibTrans" cxnId="{6D0D0940-74CE-4AC8-AB40-75936C5B97DF}">
      <dgm:prSet/>
      <dgm:spPr/>
      <dgm:t>
        <a:bodyPr/>
        <a:lstStyle/>
        <a:p>
          <a:endParaRPr lang="zh-CN" altLang="en-US"/>
        </a:p>
      </dgm:t>
    </dgm:pt>
    <dgm:pt modelId="{EA8CBD4F-BC2E-491F-91DA-0F474C08F654}">
      <dgm:prSet phldrT="[文本]" custT="1"/>
      <dgm:spPr/>
      <dgm:t>
        <a:bodyPr/>
        <a:lstStyle/>
        <a:p>
          <a:r>
            <a:rPr lang="en-US" altLang="zh-CN" sz="1400" dirty="0" smtClean="0">
              <a:latin typeface="微软雅黑" pitchFamily="34" charset="-122"/>
              <a:ea typeface="微软雅黑" pitchFamily="34" charset="-122"/>
            </a:rPr>
            <a:t>Management module</a:t>
          </a:r>
          <a:endParaRPr lang="zh-CN" altLang="en-US" sz="1400" dirty="0">
            <a:latin typeface="微软雅黑" pitchFamily="34" charset="-122"/>
            <a:ea typeface="微软雅黑" pitchFamily="34" charset="-122"/>
          </a:endParaRPr>
        </a:p>
      </dgm:t>
    </dgm:pt>
    <dgm:pt modelId="{DA8AAC84-00BA-4601-9A45-0BA87ADDF181}" type="parTrans" cxnId="{39253137-5240-4A11-A535-91280972310B}">
      <dgm:prSet/>
      <dgm:spPr/>
      <dgm:t>
        <a:bodyPr/>
        <a:lstStyle/>
        <a:p>
          <a:endParaRPr lang="zh-CN" altLang="en-US"/>
        </a:p>
      </dgm:t>
    </dgm:pt>
    <dgm:pt modelId="{BEEA78A7-E789-4956-8493-06295397D063}" type="sibTrans" cxnId="{39253137-5240-4A11-A535-91280972310B}">
      <dgm:prSet/>
      <dgm:spPr/>
      <dgm:t>
        <a:bodyPr/>
        <a:lstStyle/>
        <a:p>
          <a:endParaRPr lang="zh-CN" altLang="en-US"/>
        </a:p>
      </dgm:t>
    </dgm:pt>
    <dgm:pt modelId="{89F19556-606B-4DE2-9534-B97D30663C08}" type="pres">
      <dgm:prSet presAssocID="{0A7718FF-1688-4E02-A9A9-BC69C92BD471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8D762D2B-4230-4C93-B807-8361C54CA378}" type="pres">
      <dgm:prSet presAssocID="{7780B54B-D8A6-4680-A295-510F346B33A6}" presName="centerShape" presStyleLbl="node0" presStyleIdx="0" presStyleCnt="1" custScaleX="166214" custLinFactNeighborX="3525"/>
      <dgm:spPr/>
      <dgm:t>
        <a:bodyPr/>
        <a:lstStyle/>
        <a:p>
          <a:endParaRPr lang="zh-CN" altLang="en-US"/>
        </a:p>
      </dgm:t>
    </dgm:pt>
    <dgm:pt modelId="{4CD22BC2-A849-46C5-8F71-9FDF728F9548}" type="pres">
      <dgm:prSet presAssocID="{598702AE-7637-486A-B95D-6AE1C70E3125}" presName="node" presStyleLbl="node1" presStyleIdx="0" presStyleCnt="6" custScaleX="20750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41AADF6A-C1EA-4531-B105-02DE398E80EB}" type="pres">
      <dgm:prSet presAssocID="{598702AE-7637-486A-B95D-6AE1C70E3125}" presName="dummy" presStyleCnt="0"/>
      <dgm:spPr/>
    </dgm:pt>
    <dgm:pt modelId="{8865475C-888C-4817-83E9-A9E99161BAB4}" type="pres">
      <dgm:prSet presAssocID="{8750861E-E690-47D2-90EE-A602E9E41A05}" presName="sibTrans" presStyleLbl="sibTrans2D1" presStyleIdx="0" presStyleCnt="6"/>
      <dgm:spPr/>
      <dgm:t>
        <a:bodyPr/>
        <a:lstStyle/>
        <a:p>
          <a:endParaRPr lang="zh-CN" altLang="en-US"/>
        </a:p>
      </dgm:t>
    </dgm:pt>
    <dgm:pt modelId="{50E9840C-3BAF-464C-A72B-DB09F36E27EF}" type="pres">
      <dgm:prSet presAssocID="{A8874A6A-665C-4C7E-8DC1-781AC83F9417}" presName="node" presStyleLbl="node1" presStyleIdx="1" presStyleCnt="6" custScaleX="215927" custRadScaleRad="139204" custRadScaleInc="75272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DBB812D-0D4A-435C-995E-B366091E91E5}" type="pres">
      <dgm:prSet presAssocID="{A8874A6A-665C-4C7E-8DC1-781AC83F9417}" presName="dummy" presStyleCnt="0"/>
      <dgm:spPr/>
    </dgm:pt>
    <dgm:pt modelId="{F2E685B5-07AF-4E9E-BD10-F5269171723F}" type="pres">
      <dgm:prSet presAssocID="{B371D80E-7F89-4B3C-98B2-878062E02343}" presName="sibTrans" presStyleLbl="sibTrans2D1" presStyleIdx="1" presStyleCnt="6"/>
      <dgm:spPr/>
      <dgm:t>
        <a:bodyPr/>
        <a:lstStyle/>
        <a:p>
          <a:endParaRPr lang="zh-CN" altLang="en-US"/>
        </a:p>
      </dgm:t>
    </dgm:pt>
    <dgm:pt modelId="{3F489691-48AA-4528-BAD3-617D90CB6531}" type="pres">
      <dgm:prSet presAssocID="{B40473CD-D25C-4C02-A4AB-D9C089B4B672}" presName="node" presStyleLbl="node1" presStyleIdx="2" presStyleCnt="6" custScaleX="262858" custRadScaleRad="131253" custRadScaleInc="-4356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657C96F-C42C-4AD2-8333-D17D383AF1CC}" type="pres">
      <dgm:prSet presAssocID="{B40473CD-D25C-4C02-A4AB-D9C089B4B672}" presName="dummy" presStyleCnt="0"/>
      <dgm:spPr/>
    </dgm:pt>
    <dgm:pt modelId="{BF8ABD64-A75C-4CB9-A653-2682833472B0}" type="pres">
      <dgm:prSet presAssocID="{8DDD50D2-0141-402A-8985-860CB74DD183}" presName="sibTrans" presStyleLbl="sibTrans2D1" presStyleIdx="2" presStyleCnt="6"/>
      <dgm:spPr/>
      <dgm:t>
        <a:bodyPr/>
        <a:lstStyle/>
        <a:p>
          <a:endParaRPr lang="zh-CN" altLang="en-US"/>
        </a:p>
      </dgm:t>
    </dgm:pt>
    <dgm:pt modelId="{88B6BA79-BB07-4B8F-9F66-85D446C0F458}" type="pres">
      <dgm:prSet presAssocID="{27DF33F3-FAC0-49F5-A265-2EBE98D5A816}" presName="node" presStyleLbl="node1" presStyleIdx="3" presStyleCnt="6" custScaleX="215385" custRadScaleRad="102741" custRadScaleInc="-66108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C3F53628-04BB-4E5D-B950-EC4CEF4F5EF6}" type="pres">
      <dgm:prSet presAssocID="{27DF33F3-FAC0-49F5-A265-2EBE98D5A816}" presName="dummy" presStyleCnt="0"/>
      <dgm:spPr/>
    </dgm:pt>
    <dgm:pt modelId="{F7B0D150-6634-4A71-A9F5-BB81A41D37DD}" type="pres">
      <dgm:prSet presAssocID="{F399D6E0-AB8F-4022-B470-7D642238DE57}" presName="sibTrans" presStyleLbl="sibTrans2D1" presStyleIdx="3" presStyleCnt="6" custLinFactNeighborX="-285" custLinFactNeighborY="-285"/>
      <dgm:spPr/>
      <dgm:t>
        <a:bodyPr/>
        <a:lstStyle/>
        <a:p>
          <a:endParaRPr lang="zh-CN" altLang="en-US"/>
        </a:p>
      </dgm:t>
    </dgm:pt>
    <dgm:pt modelId="{F6901A6A-A623-4AC8-BF20-96DC77BF197E}" type="pres">
      <dgm:prSet presAssocID="{798CBEC0-0D64-485E-872F-C0A734CF0EB6}" presName="node" presStyleLbl="node1" presStyleIdx="4" presStyleCnt="6" custScaleX="228369" custRadScaleRad="130354" custRadScaleInc="862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A75E07B-42D5-463C-A94F-E2CED1BCCA91}" type="pres">
      <dgm:prSet presAssocID="{798CBEC0-0D64-485E-872F-C0A734CF0EB6}" presName="dummy" presStyleCnt="0"/>
      <dgm:spPr/>
    </dgm:pt>
    <dgm:pt modelId="{AC09C405-B2E2-4AA0-AF51-42970BE5FFDA}" type="pres">
      <dgm:prSet presAssocID="{4C31A121-D6E5-4493-8C92-6ADCB0302428}" presName="sibTrans" presStyleLbl="sibTrans2D1" presStyleIdx="4" presStyleCnt="6"/>
      <dgm:spPr/>
      <dgm:t>
        <a:bodyPr/>
        <a:lstStyle/>
        <a:p>
          <a:endParaRPr lang="zh-CN" altLang="en-US"/>
        </a:p>
      </dgm:t>
    </dgm:pt>
    <dgm:pt modelId="{010A9EE7-5790-4D93-928F-2855BDB2D629}" type="pres">
      <dgm:prSet presAssocID="{EA8CBD4F-BC2E-491F-91DA-0F474C08F654}" presName="node" presStyleLbl="node1" presStyleIdx="5" presStyleCnt="6" custScaleX="266018" custRadScaleRad="148529" custRadScaleInc="-63588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4596CD4-F931-4AD8-A127-E49D9AB05CFF}" type="pres">
      <dgm:prSet presAssocID="{EA8CBD4F-BC2E-491F-91DA-0F474C08F654}" presName="dummy" presStyleCnt="0"/>
      <dgm:spPr/>
    </dgm:pt>
    <dgm:pt modelId="{8ECF32C1-95A8-4871-819F-A3AB1E18EA7A}" type="pres">
      <dgm:prSet presAssocID="{BEEA78A7-E789-4956-8493-06295397D063}" presName="sibTrans" presStyleLbl="sibTrans2D1" presStyleIdx="5" presStyleCnt="6"/>
      <dgm:spPr/>
      <dgm:t>
        <a:bodyPr/>
        <a:lstStyle/>
        <a:p>
          <a:endParaRPr lang="zh-CN" altLang="en-US"/>
        </a:p>
      </dgm:t>
    </dgm:pt>
  </dgm:ptLst>
  <dgm:cxnLst>
    <dgm:cxn modelId="{6D0D0940-74CE-4AC8-AB40-75936C5B97DF}" srcId="{7780B54B-D8A6-4680-A295-510F346B33A6}" destId="{798CBEC0-0D64-485E-872F-C0A734CF0EB6}" srcOrd="4" destOrd="0" parTransId="{686A20B8-4BDB-456F-985A-14FEA8C42CE0}" sibTransId="{4C31A121-D6E5-4493-8C92-6ADCB0302428}"/>
    <dgm:cxn modelId="{7806539F-6712-3A47-88D0-9BE2579503E5}" type="presOf" srcId="{0A7718FF-1688-4E02-A9A9-BC69C92BD471}" destId="{89F19556-606B-4DE2-9534-B97D30663C08}" srcOrd="0" destOrd="0" presId="urn:microsoft.com/office/officeart/2005/8/layout/radial6"/>
    <dgm:cxn modelId="{E34560C1-4321-F142-812A-7FB44B22CB68}" type="presOf" srcId="{A8874A6A-665C-4C7E-8DC1-781AC83F9417}" destId="{50E9840C-3BAF-464C-A72B-DB09F36E27EF}" srcOrd="0" destOrd="0" presId="urn:microsoft.com/office/officeart/2005/8/layout/radial6"/>
    <dgm:cxn modelId="{2FD73B1E-1394-4A51-8752-2B2A2880C962}" srcId="{7780B54B-D8A6-4680-A295-510F346B33A6}" destId="{A8874A6A-665C-4C7E-8DC1-781AC83F9417}" srcOrd="1" destOrd="0" parTransId="{79797468-D68F-48E4-BFD5-6D5E226C1E9A}" sibTransId="{B371D80E-7F89-4B3C-98B2-878062E02343}"/>
    <dgm:cxn modelId="{B1926A99-8CED-1642-A84F-58605BF0A51B}" type="presOf" srcId="{B371D80E-7F89-4B3C-98B2-878062E02343}" destId="{F2E685B5-07AF-4E9E-BD10-F5269171723F}" srcOrd="0" destOrd="0" presId="urn:microsoft.com/office/officeart/2005/8/layout/radial6"/>
    <dgm:cxn modelId="{D0593E46-837D-8648-8743-34ED2BC00059}" type="presOf" srcId="{27DF33F3-FAC0-49F5-A265-2EBE98D5A816}" destId="{88B6BA79-BB07-4B8F-9F66-85D446C0F458}" srcOrd="0" destOrd="0" presId="urn:microsoft.com/office/officeart/2005/8/layout/radial6"/>
    <dgm:cxn modelId="{BEB43AC8-7336-4C22-9008-6C1A8B55914C}" srcId="{0A7718FF-1688-4E02-A9A9-BC69C92BD471}" destId="{7780B54B-D8A6-4680-A295-510F346B33A6}" srcOrd="0" destOrd="0" parTransId="{55B8A03F-8B62-4566-AB0B-A22006718CD0}" sibTransId="{323BD622-5CE8-4FC5-9AAA-A5DE73A1B40E}"/>
    <dgm:cxn modelId="{6B7ACBE6-136C-0F46-A426-13F9D29EB9CE}" type="presOf" srcId="{BEEA78A7-E789-4956-8493-06295397D063}" destId="{8ECF32C1-95A8-4871-819F-A3AB1E18EA7A}" srcOrd="0" destOrd="0" presId="urn:microsoft.com/office/officeart/2005/8/layout/radial6"/>
    <dgm:cxn modelId="{60DD6ECD-24E6-FC44-9C0E-E0CEE8707691}" type="presOf" srcId="{7780B54B-D8A6-4680-A295-510F346B33A6}" destId="{8D762D2B-4230-4C93-B807-8361C54CA378}" srcOrd="0" destOrd="0" presId="urn:microsoft.com/office/officeart/2005/8/layout/radial6"/>
    <dgm:cxn modelId="{71B73579-A831-C047-8570-F8F7B7921A96}" type="presOf" srcId="{598702AE-7637-486A-B95D-6AE1C70E3125}" destId="{4CD22BC2-A849-46C5-8F71-9FDF728F9548}" srcOrd="0" destOrd="0" presId="urn:microsoft.com/office/officeart/2005/8/layout/radial6"/>
    <dgm:cxn modelId="{7460F843-6D92-314F-BC4B-D5517828580F}" type="presOf" srcId="{8DDD50D2-0141-402A-8985-860CB74DD183}" destId="{BF8ABD64-A75C-4CB9-A653-2682833472B0}" srcOrd="0" destOrd="0" presId="urn:microsoft.com/office/officeart/2005/8/layout/radial6"/>
    <dgm:cxn modelId="{42D3F2B9-D4D4-4C3A-B708-4AD4FDD40F2F}" srcId="{7780B54B-D8A6-4680-A295-510F346B33A6}" destId="{598702AE-7637-486A-B95D-6AE1C70E3125}" srcOrd="0" destOrd="0" parTransId="{34FF06C6-09A2-47D7-901C-80B562753976}" sibTransId="{8750861E-E690-47D2-90EE-A602E9E41A05}"/>
    <dgm:cxn modelId="{A8D5F638-A838-4F45-A35A-033ACDC0396E}" type="presOf" srcId="{EA8CBD4F-BC2E-491F-91DA-0F474C08F654}" destId="{010A9EE7-5790-4D93-928F-2855BDB2D629}" srcOrd="0" destOrd="0" presId="urn:microsoft.com/office/officeart/2005/8/layout/radial6"/>
    <dgm:cxn modelId="{A101CAF4-AC62-AC4A-8F6B-3D80E8642091}" type="presOf" srcId="{798CBEC0-0D64-485E-872F-C0A734CF0EB6}" destId="{F6901A6A-A623-4AC8-BF20-96DC77BF197E}" srcOrd="0" destOrd="0" presId="urn:microsoft.com/office/officeart/2005/8/layout/radial6"/>
    <dgm:cxn modelId="{5D941F3F-B8E6-044E-A506-97C172A260D6}" type="presOf" srcId="{8750861E-E690-47D2-90EE-A602E9E41A05}" destId="{8865475C-888C-4817-83E9-A9E99161BAB4}" srcOrd="0" destOrd="0" presId="urn:microsoft.com/office/officeart/2005/8/layout/radial6"/>
    <dgm:cxn modelId="{E50FBEEF-8B62-534E-8794-5498A6B73BFB}" type="presOf" srcId="{F399D6E0-AB8F-4022-B470-7D642238DE57}" destId="{F7B0D150-6634-4A71-A9F5-BB81A41D37DD}" srcOrd="0" destOrd="0" presId="urn:microsoft.com/office/officeart/2005/8/layout/radial6"/>
    <dgm:cxn modelId="{44E792C7-0318-4F43-BD71-1ED40852AF45}" srcId="{7780B54B-D8A6-4680-A295-510F346B33A6}" destId="{B40473CD-D25C-4C02-A4AB-D9C089B4B672}" srcOrd="2" destOrd="0" parTransId="{27798F1F-7379-4A0D-AF84-EC05B4DE1326}" sibTransId="{8DDD50D2-0141-402A-8985-860CB74DD183}"/>
    <dgm:cxn modelId="{1BB8844F-7D70-684F-A5ED-36063B9F931E}" type="presOf" srcId="{B40473CD-D25C-4C02-A4AB-D9C089B4B672}" destId="{3F489691-48AA-4528-BAD3-617D90CB6531}" srcOrd="0" destOrd="0" presId="urn:microsoft.com/office/officeart/2005/8/layout/radial6"/>
    <dgm:cxn modelId="{39253137-5240-4A11-A535-91280972310B}" srcId="{7780B54B-D8A6-4680-A295-510F346B33A6}" destId="{EA8CBD4F-BC2E-491F-91DA-0F474C08F654}" srcOrd="5" destOrd="0" parTransId="{DA8AAC84-00BA-4601-9A45-0BA87ADDF181}" sibTransId="{BEEA78A7-E789-4956-8493-06295397D063}"/>
    <dgm:cxn modelId="{B5CDBDE2-D47E-49A4-B3F0-7640923AF0E7}" srcId="{7780B54B-D8A6-4680-A295-510F346B33A6}" destId="{27DF33F3-FAC0-49F5-A265-2EBE98D5A816}" srcOrd="3" destOrd="0" parTransId="{A31AC510-F55E-42EC-89EB-A1135443B65F}" sibTransId="{F399D6E0-AB8F-4022-B470-7D642238DE57}"/>
    <dgm:cxn modelId="{9C267B86-1939-CB45-B076-1F1FBA6014CC}" type="presOf" srcId="{4C31A121-D6E5-4493-8C92-6ADCB0302428}" destId="{AC09C405-B2E2-4AA0-AF51-42970BE5FFDA}" srcOrd="0" destOrd="0" presId="urn:microsoft.com/office/officeart/2005/8/layout/radial6"/>
    <dgm:cxn modelId="{51CB7C21-09B1-EC41-860B-B8A3B8896F60}" type="presParOf" srcId="{89F19556-606B-4DE2-9534-B97D30663C08}" destId="{8D762D2B-4230-4C93-B807-8361C54CA378}" srcOrd="0" destOrd="0" presId="urn:microsoft.com/office/officeart/2005/8/layout/radial6"/>
    <dgm:cxn modelId="{56D068B4-0ED4-C74E-9511-2E1533A4842F}" type="presParOf" srcId="{89F19556-606B-4DE2-9534-B97D30663C08}" destId="{4CD22BC2-A849-46C5-8F71-9FDF728F9548}" srcOrd="1" destOrd="0" presId="urn:microsoft.com/office/officeart/2005/8/layout/radial6"/>
    <dgm:cxn modelId="{B9FF4040-870E-6D45-AAFA-6980493937F9}" type="presParOf" srcId="{89F19556-606B-4DE2-9534-B97D30663C08}" destId="{41AADF6A-C1EA-4531-B105-02DE398E80EB}" srcOrd="2" destOrd="0" presId="urn:microsoft.com/office/officeart/2005/8/layout/radial6"/>
    <dgm:cxn modelId="{7263FE07-DF82-6E4E-934E-2B5B046B6CD5}" type="presParOf" srcId="{89F19556-606B-4DE2-9534-B97D30663C08}" destId="{8865475C-888C-4817-83E9-A9E99161BAB4}" srcOrd="3" destOrd="0" presId="urn:microsoft.com/office/officeart/2005/8/layout/radial6"/>
    <dgm:cxn modelId="{486767EF-CED4-BC41-BCCE-F9DE649D88D6}" type="presParOf" srcId="{89F19556-606B-4DE2-9534-B97D30663C08}" destId="{50E9840C-3BAF-464C-A72B-DB09F36E27EF}" srcOrd="4" destOrd="0" presId="urn:microsoft.com/office/officeart/2005/8/layout/radial6"/>
    <dgm:cxn modelId="{8651A843-35D8-9848-9E7F-8F22D1C2FF1B}" type="presParOf" srcId="{89F19556-606B-4DE2-9534-B97D30663C08}" destId="{3DBB812D-0D4A-435C-995E-B366091E91E5}" srcOrd="5" destOrd="0" presId="urn:microsoft.com/office/officeart/2005/8/layout/radial6"/>
    <dgm:cxn modelId="{89E4EE2E-2992-CB46-AF24-44ACF84F95BC}" type="presParOf" srcId="{89F19556-606B-4DE2-9534-B97D30663C08}" destId="{F2E685B5-07AF-4E9E-BD10-F5269171723F}" srcOrd="6" destOrd="0" presId="urn:microsoft.com/office/officeart/2005/8/layout/radial6"/>
    <dgm:cxn modelId="{E25FCCFE-67BF-2E41-8588-4EF70C4931F7}" type="presParOf" srcId="{89F19556-606B-4DE2-9534-B97D30663C08}" destId="{3F489691-48AA-4528-BAD3-617D90CB6531}" srcOrd="7" destOrd="0" presId="urn:microsoft.com/office/officeart/2005/8/layout/radial6"/>
    <dgm:cxn modelId="{2154AC85-FC04-2948-B0C0-532E0F0BA4B9}" type="presParOf" srcId="{89F19556-606B-4DE2-9534-B97D30663C08}" destId="{3657C96F-C42C-4AD2-8333-D17D383AF1CC}" srcOrd="8" destOrd="0" presId="urn:microsoft.com/office/officeart/2005/8/layout/radial6"/>
    <dgm:cxn modelId="{8E21B27E-AF9E-B343-B049-16F6131C5233}" type="presParOf" srcId="{89F19556-606B-4DE2-9534-B97D30663C08}" destId="{BF8ABD64-A75C-4CB9-A653-2682833472B0}" srcOrd="9" destOrd="0" presId="urn:microsoft.com/office/officeart/2005/8/layout/radial6"/>
    <dgm:cxn modelId="{E6F58410-BBF9-184E-BB7E-27A2838E0E48}" type="presParOf" srcId="{89F19556-606B-4DE2-9534-B97D30663C08}" destId="{88B6BA79-BB07-4B8F-9F66-85D446C0F458}" srcOrd="10" destOrd="0" presId="urn:microsoft.com/office/officeart/2005/8/layout/radial6"/>
    <dgm:cxn modelId="{E6911C0D-C9B2-1E4B-B252-A4A0D9197126}" type="presParOf" srcId="{89F19556-606B-4DE2-9534-B97D30663C08}" destId="{C3F53628-04BB-4E5D-B950-EC4CEF4F5EF6}" srcOrd="11" destOrd="0" presId="urn:microsoft.com/office/officeart/2005/8/layout/radial6"/>
    <dgm:cxn modelId="{286DCCD0-19AE-994D-BCDC-4334398AE5C3}" type="presParOf" srcId="{89F19556-606B-4DE2-9534-B97D30663C08}" destId="{F7B0D150-6634-4A71-A9F5-BB81A41D37DD}" srcOrd="12" destOrd="0" presId="urn:microsoft.com/office/officeart/2005/8/layout/radial6"/>
    <dgm:cxn modelId="{72772CE8-FDAF-9047-A0FB-0A45BF88B208}" type="presParOf" srcId="{89F19556-606B-4DE2-9534-B97D30663C08}" destId="{F6901A6A-A623-4AC8-BF20-96DC77BF197E}" srcOrd="13" destOrd="0" presId="urn:microsoft.com/office/officeart/2005/8/layout/radial6"/>
    <dgm:cxn modelId="{3C9DAC6E-BF7F-EA4B-AC08-D510F46A7A95}" type="presParOf" srcId="{89F19556-606B-4DE2-9534-B97D30663C08}" destId="{0A75E07B-42D5-463C-A94F-E2CED1BCCA91}" srcOrd="14" destOrd="0" presId="urn:microsoft.com/office/officeart/2005/8/layout/radial6"/>
    <dgm:cxn modelId="{18F93D49-802D-0B40-8F3C-FE22AC22AD70}" type="presParOf" srcId="{89F19556-606B-4DE2-9534-B97D30663C08}" destId="{AC09C405-B2E2-4AA0-AF51-42970BE5FFDA}" srcOrd="15" destOrd="0" presId="urn:microsoft.com/office/officeart/2005/8/layout/radial6"/>
    <dgm:cxn modelId="{C8D0278A-4ECE-904C-87D2-BE0FB58614FE}" type="presParOf" srcId="{89F19556-606B-4DE2-9534-B97D30663C08}" destId="{010A9EE7-5790-4D93-928F-2855BDB2D629}" srcOrd="16" destOrd="0" presId="urn:microsoft.com/office/officeart/2005/8/layout/radial6"/>
    <dgm:cxn modelId="{A9EE373B-4B8B-274E-9508-CB6F2038F76C}" type="presParOf" srcId="{89F19556-606B-4DE2-9534-B97D30663C08}" destId="{F4596CD4-F931-4AD8-A127-E49D9AB05CFF}" srcOrd="17" destOrd="0" presId="urn:microsoft.com/office/officeart/2005/8/layout/radial6"/>
    <dgm:cxn modelId="{D2601062-3A21-704E-9280-AA94B73E023C}" type="presParOf" srcId="{89F19556-606B-4DE2-9534-B97D30663C08}" destId="{8ECF32C1-95A8-4871-819F-A3AB1E18EA7A}" srcOrd="18" destOrd="0" presId="urn:microsoft.com/office/officeart/2005/8/layout/radial6"/>
  </dgm:cxnLst>
  <dgm:bg/>
  <dgm:whole>
    <a:ln w="28575">
      <a:noFill/>
    </a:ln>
  </dgm:whole>
  <dgm:extLst>
    <a:ext uri="http://schemas.microsoft.com/office/drawing/2008/diagram">
      <dsp:dataModelExt xmlns:dsp="http://schemas.microsoft.com/office/drawing/2008/diagram" relId="rId24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99AC807-BFE4-484A-B722-51E9F423A009}" type="doc">
      <dgm:prSet loTypeId="urn:microsoft.com/office/officeart/2005/8/layout/vList4#3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zh-CN" altLang="en-US"/>
        </a:p>
      </dgm:t>
    </dgm:pt>
    <dgm:pt modelId="{2D1E2510-9280-40C1-A279-E26DA2FAE186}">
      <dgm:prSet phldrT="[文本]" custT="1"/>
      <dgm:spPr/>
      <dgm:t>
        <a:bodyPr/>
        <a:lstStyle/>
        <a:p>
          <a:r>
            <a:rPr lang="en-US" altLang="zh-CN" sz="1600" dirty="0" smtClean="0"/>
            <a:t>       </a:t>
          </a:r>
          <a:r>
            <a:rPr lang="en-US" altLang="zh-CN" sz="1400" dirty="0" smtClean="0"/>
            <a:t>Windows2008</a:t>
          </a:r>
        </a:p>
        <a:p>
          <a:r>
            <a:rPr lang="en-US" altLang="zh-CN" sz="1400" dirty="0" smtClean="0"/>
            <a:t>        Windows2012  </a:t>
          </a:r>
        </a:p>
        <a:p>
          <a:r>
            <a:rPr lang="en-US" altLang="zh-CN" sz="1400" dirty="0" smtClean="0"/>
            <a:t>        Windows8</a:t>
          </a:r>
          <a:endParaRPr lang="zh-CN" altLang="en-US" sz="1400" dirty="0"/>
        </a:p>
      </dgm:t>
    </dgm:pt>
    <dgm:pt modelId="{602EE466-6EA3-4A26-8006-BFCCBFF17F19}" type="parTrans" cxnId="{44081880-4B19-47F3-B811-8DC81AD5E909}">
      <dgm:prSet/>
      <dgm:spPr/>
      <dgm:t>
        <a:bodyPr/>
        <a:lstStyle/>
        <a:p>
          <a:endParaRPr lang="zh-CN" altLang="en-US"/>
        </a:p>
      </dgm:t>
    </dgm:pt>
    <dgm:pt modelId="{E8A85376-791F-4B61-B5C0-86C64AEFBD12}" type="sibTrans" cxnId="{44081880-4B19-47F3-B811-8DC81AD5E909}">
      <dgm:prSet/>
      <dgm:spPr/>
      <dgm:t>
        <a:bodyPr/>
        <a:lstStyle/>
        <a:p>
          <a:endParaRPr lang="zh-CN" altLang="en-US"/>
        </a:p>
      </dgm:t>
    </dgm:pt>
    <dgm:pt modelId="{5532AD1E-8930-45C1-BC60-D51D88518117}">
      <dgm:prSet phldrT="[文本]" custT="1"/>
      <dgm:spPr/>
      <dgm:t>
        <a:bodyPr/>
        <a:lstStyle/>
        <a:p>
          <a:r>
            <a:rPr lang="en-US" altLang="zh-CN" sz="1600" dirty="0" smtClean="0"/>
            <a:t>        </a:t>
          </a:r>
          <a:r>
            <a:rPr lang="en-US" altLang="zh-CN" sz="1400" dirty="0" err="1" smtClean="0"/>
            <a:t>Suse</a:t>
          </a:r>
          <a:r>
            <a:rPr lang="en-US" altLang="zh-CN" sz="1400" dirty="0" smtClean="0"/>
            <a:t> 11sp2    64bit</a:t>
          </a:r>
        </a:p>
        <a:p>
          <a:r>
            <a:rPr lang="en-US" altLang="zh-CN" sz="1400" dirty="0" smtClean="0"/>
            <a:t>        </a:t>
          </a:r>
          <a:r>
            <a:rPr lang="en-US" altLang="zh-CN" sz="1400" dirty="0" err="1" smtClean="0"/>
            <a:t>Suse</a:t>
          </a:r>
          <a:r>
            <a:rPr lang="en-US" altLang="zh-CN" sz="1400" dirty="0" smtClean="0"/>
            <a:t> 11sp3    64bit   </a:t>
          </a:r>
        </a:p>
        <a:p>
          <a:r>
            <a:rPr lang="en-US" altLang="zh-CN" sz="1400" dirty="0" smtClean="0"/>
            <a:t>        </a:t>
          </a:r>
          <a:r>
            <a:rPr lang="en-US" altLang="zh-CN" sz="1400" dirty="0" err="1" smtClean="0"/>
            <a:t>Suse</a:t>
          </a:r>
          <a:r>
            <a:rPr lang="en-US" altLang="zh-CN" sz="1400" dirty="0" smtClean="0"/>
            <a:t> 11sp3    64bit</a:t>
          </a:r>
          <a:r>
            <a:rPr lang="zh-CN" altLang="en-US" sz="1400" dirty="0" smtClean="0"/>
            <a:t>（</a:t>
          </a:r>
          <a:r>
            <a:rPr lang="en-US" altLang="zh-CN" sz="1400" dirty="0" smtClean="0"/>
            <a:t>with </a:t>
          </a:r>
          <a:r>
            <a:rPr lang="en-US" altLang="zh-CN" sz="1400" dirty="0" err="1" smtClean="0"/>
            <a:t>xeon</a:t>
          </a:r>
          <a:r>
            <a:rPr lang="zh-CN" altLang="en-US" sz="1400" dirty="0" smtClean="0"/>
            <a:t>）</a:t>
          </a:r>
          <a:endParaRPr lang="zh-CN" altLang="en-US" sz="1400" dirty="0"/>
        </a:p>
      </dgm:t>
    </dgm:pt>
    <dgm:pt modelId="{CAD6FC3A-D79E-43EA-8D85-8400333261AF}" type="parTrans" cxnId="{B9A526B5-31A3-4AC9-A6CD-E75B17639131}">
      <dgm:prSet/>
      <dgm:spPr/>
      <dgm:t>
        <a:bodyPr/>
        <a:lstStyle/>
        <a:p>
          <a:endParaRPr lang="zh-CN" altLang="en-US"/>
        </a:p>
      </dgm:t>
    </dgm:pt>
    <dgm:pt modelId="{5166EAE1-5CDB-4318-9CD6-DA35B6DDAAD0}" type="sibTrans" cxnId="{B9A526B5-31A3-4AC9-A6CD-E75B17639131}">
      <dgm:prSet/>
      <dgm:spPr/>
      <dgm:t>
        <a:bodyPr/>
        <a:lstStyle/>
        <a:p>
          <a:endParaRPr lang="zh-CN" altLang="en-US"/>
        </a:p>
      </dgm:t>
    </dgm:pt>
    <dgm:pt modelId="{473DA46E-4CAB-4C77-AC94-F9DCD769BCA5}">
      <dgm:prSet phldrT="[文本]"/>
      <dgm:spPr/>
      <dgm:t>
        <a:bodyPr/>
        <a:lstStyle/>
        <a:p>
          <a:r>
            <a:rPr lang="en-US" altLang="zh-CN" dirty="0" smtClean="0"/>
            <a:t>           RHEL 6U4     64bit</a:t>
          </a:r>
        </a:p>
        <a:p>
          <a:r>
            <a:rPr lang="en-US" altLang="zh-CN" dirty="0" smtClean="0"/>
            <a:t>           RHEL 6U3    64bit</a:t>
          </a:r>
        </a:p>
        <a:p>
          <a:r>
            <a:rPr lang="en-US" altLang="zh-CN" dirty="0" smtClean="0"/>
            <a:t>           RHEL 5U9     64bit</a:t>
          </a:r>
        </a:p>
        <a:p>
          <a:r>
            <a:rPr lang="en-US" altLang="zh-CN" dirty="0" smtClean="0"/>
            <a:t>           RHEL 5U8    64bit</a:t>
          </a:r>
          <a:endParaRPr lang="zh-CN" altLang="en-US" dirty="0"/>
        </a:p>
      </dgm:t>
    </dgm:pt>
    <dgm:pt modelId="{C18D035C-D363-49CF-8D74-784615EC256D}" type="parTrans" cxnId="{12EAA5F8-6299-4095-87B9-CC23067702DE}">
      <dgm:prSet/>
      <dgm:spPr/>
      <dgm:t>
        <a:bodyPr/>
        <a:lstStyle/>
        <a:p>
          <a:endParaRPr lang="zh-CN" altLang="en-US"/>
        </a:p>
      </dgm:t>
    </dgm:pt>
    <dgm:pt modelId="{E42D6294-10EA-411A-85EA-8C9C5EED1EDA}" type="sibTrans" cxnId="{12EAA5F8-6299-4095-87B9-CC23067702DE}">
      <dgm:prSet/>
      <dgm:spPr/>
      <dgm:t>
        <a:bodyPr/>
        <a:lstStyle/>
        <a:p>
          <a:endParaRPr lang="zh-CN" altLang="en-US"/>
        </a:p>
      </dgm:t>
    </dgm:pt>
    <dgm:pt modelId="{B9F7D916-E42E-4850-BA99-C7D06EF9E834}">
      <dgm:prSet phldrT="[文本]" custT="1"/>
      <dgm:spPr/>
      <dgm:t>
        <a:bodyPr/>
        <a:lstStyle/>
        <a:p>
          <a:r>
            <a:rPr lang="en-US" altLang="zh-CN" sz="1400" dirty="0" smtClean="0"/>
            <a:t>         Citrix  </a:t>
          </a:r>
          <a:r>
            <a:rPr lang="en-US" altLang="zh-CN" sz="1400" dirty="0" err="1" smtClean="0"/>
            <a:t>XenServer</a:t>
          </a:r>
          <a:r>
            <a:rPr lang="en-US" altLang="zh-CN" sz="1400" dirty="0" smtClean="0"/>
            <a:t> 6.1 </a:t>
          </a:r>
        </a:p>
        <a:p>
          <a:r>
            <a:rPr lang="en-US" altLang="zh-CN" sz="1400" dirty="0" smtClean="0"/>
            <a:t>       </a:t>
          </a:r>
          <a:endParaRPr lang="zh-CN" altLang="en-US" sz="1000" dirty="0"/>
        </a:p>
      </dgm:t>
    </dgm:pt>
    <dgm:pt modelId="{C080B37D-519C-4C85-8BE6-65D70A91191A}" type="parTrans" cxnId="{53EA7DAF-2B36-4335-AFB0-BE6C3735FB4E}">
      <dgm:prSet/>
      <dgm:spPr/>
      <dgm:t>
        <a:bodyPr/>
        <a:lstStyle/>
        <a:p>
          <a:endParaRPr lang="zh-CN" altLang="en-US"/>
        </a:p>
      </dgm:t>
    </dgm:pt>
    <dgm:pt modelId="{551FE1EE-BC54-4B0E-AA86-913A5976B2AE}" type="sibTrans" cxnId="{53EA7DAF-2B36-4335-AFB0-BE6C3735FB4E}">
      <dgm:prSet/>
      <dgm:spPr/>
      <dgm:t>
        <a:bodyPr/>
        <a:lstStyle/>
        <a:p>
          <a:endParaRPr lang="zh-CN" altLang="en-US"/>
        </a:p>
      </dgm:t>
    </dgm:pt>
    <dgm:pt modelId="{0CB48FCA-4BBB-46CB-B3FC-C5668640BF34}">
      <dgm:prSet phldrT="[文本]" custT="1"/>
      <dgm:spPr/>
      <dgm:t>
        <a:bodyPr/>
        <a:lstStyle/>
        <a:p>
          <a:r>
            <a:rPr lang="en-US" altLang="en-US" sz="1400" dirty="0" smtClean="0"/>
            <a:t>         </a:t>
          </a:r>
          <a:r>
            <a:rPr lang="en-US" altLang="en-US" sz="1400" dirty="0" err="1" smtClean="0"/>
            <a:t>Vm</a:t>
          </a:r>
          <a:r>
            <a:rPr lang="en-US" altLang="zh-CN" sz="1400" dirty="0" err="1" smtClean="0"/>
            <a:t>w</a:t>
          </a:r>
          <a:r>
            <a:rPr lang="en-US" altLang="en-US" sz="1400" dirty="0" err="1" smtClean="0"/>
            <a:t>are</a:t>
          </a:r>
          <a:r>
            <a:rPr lang="en-US" altLang="en-US" sz="1400" dirty="0" smtClean="0"/>
            <a:t> </a:t>
          </a:r>
          <a:r>
            <a:rPr lang="en-US" altLang="en-US" sz="1400" dirty="0" err="1" smtClean="0"/>
            <a:t>ESXi</a:t>
          </a:r>
          <a:r>
            <a:rPr lang="en-US" altLang="en-US" sz="1400" dirty="0" smtClean="0"/>
            <a:t> 5.0U1</a:t>
          </a:r>
        </a:p>
        <a:p>
          <a:r>
            <a:rPr lang="en-US" altLang="zh-CN" sz="1400" dirty="0" smtClean="0"/>
            <a:t>         </a:t>
          </a:r>
          <a:r>
            <a:rPr lang="en-US" altLang="zh-CN" sz="1400" dirty="0" err="1" smtClean="0"/>
            <a:t>Vmware</a:t>
          </a:r>
          <a:r>
            <a:rPr lang="en-US" altLang="zh-CN" sz="1400" dirty="0" smtClean="0"/>
            <a:t>   5.1U1</a:t>
          </a:r>
          <a:endParaRPr lang="zh-CN" altLang="en-US" sz="1400" dirty="0"/>
        </a:p>
      </dgm:t>
    </dgm:pt>
    <dgm:pt modelId="{89638ACF-F654-4A56-9AA4-14D192297494}" type="parTrans" cxnId="{ABE62543-BA75-4A53-9963-B9F7136198B5}">
      <dgm:prSet/>
      <dgm:spPr/>
      <dgm:t>
        <a:bodyPr/>
        <a:lstStyle/>
        <a:p>
          <a:endParaRPr lang="zh-CN" altLang="en-US"/>
        </a:p>
      </dgm:t>
    </dgm:pt>
    <dgm:pt modelId="{0C1D6D90-72C6-4864-82D2-6524A60D6350}" type="sibTrans" cxnId="{ABE62543-BA75-4A53-9963-B9F7136198B5}">
      <dgm:prSet/>
      <dgm:spPr/>
      <dgm:t>
        <a:bodyPr/>
        <a:lstStyle/>
        <a:p>
          <a:endParaRPr lang="zh-CN" altLang="en-US"/>
        </a:p>
      </dgm:t>
    </dgm:pt>
    <dgm:pt modelId="{8D409ED3-BFC7-4627-B320-228247069D99}" type="pres">
      <dgm:prSet presAssocID="{899AC807-BFE4-484A-B722-51E9F423A009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7596E2A8-4AD9-45BC-9EE7-F8CE946FF98B}" type="pres">
      <dgm:prSet presAssocID="{2D1E2510-9280-40C1-A279-E26DA2FAE186}" presName="comp" presStyleCnt="0"/>
      <dgm:spPr/>
    </dgm:pt>
    <dgm:pt modelId="{F1CB369A-0B7B-462A-8042-636C8A7B7104}" type="pres">
      <dgm:prSet presAssocID="{2D1E2510-9280-40C1-A279-E26DA2FAE186}" presName="box" presStyleLbl="node1" presStyleIdx="0" presStyleCnt="5" custLinFactNeighborX="10206" custLinFactNeighborY="-6320"/>
      <dgm:spPr/>
      <dgm:t>
        <a:bodyPr/>
        <a:lstStyle/>
        <a:p>
          <a:endParaRPr lang="zh-CN" altLang="en-US"/>
        </a:p>
      </dgm:t>
    </dgm:pt>
    <dgm:pt modelId="{A7E81F42-CFB3-4330-9E5B-09472C4BF266}" type="pres">
      <dgm:prSet presAssocID="{2D1E2510-9280-40C1-A279-E26DA2FAE186}" presName="img" presStyleLbl="fgImgPlace1" presStyleIdx="0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76D2D295-BEDA-42B7-8AD3-C213CC459D39}" type="pres">
      <dgm:prSet presAssocID="{2D1E2510-9280-40C1-A279-E26DA2FAE186}" presName="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D93FE666-481C-44C8-923A-D5DB85D34ECB}" type="pres">
      <dgm:prSet presAssocID="{E8A85376-791F-4B61-B5C0-86C64AEFBD12}" presName="spacer" presStyleCnt="0"/>
      <dgm:spPr/>
    </dgm:pt>
    <dgm:pt modelId="{DF6BD0AC-4C7B-490D-B40C-E83E5E4E889A}" type="pres">
      <dgm:prSet presAssocID="{5532AD1E-8930-45C1-BC60-D51D88518117}" presName="comp" presStyleCnt="0"/>
      <dgm:spPr/>
    </dgm:pt>
    <dgm:pt modelId="{61F81224-7D74-43BD-B609-62A6A2CC7550}" type="pres">
      <dgm:prSet presAssocID="{5532AD1E-8930-45C1-BC60-D51D88518117}" presName="box" presStyleLbl="node1" presStyleIdx="1" presStyleCnt="5"/>
      <dgm:spPr/>
      <dgm:t>
        <a:bodyPr/>
        <a:lstStyle/>
        <a:p>
          <a:endParaRPr lang="zh-CN" altLang="en-US"/>
        </a:p>
      </dgm:t>
    </dgm:pt>
    <dgm:pt modelId="{F7040351-6D75-40F8-831B-384EAB36E719}" type="pres">
      <dgm:prSet presAssocID="{5532AD1E-8930-45C1-BC60-D51D88518117}" presName="img" presStyleLbl="fgImgPlace1" presStyleIdx="1" presStyleCnt="5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CAF35491-C8BF-4AAF-97D4-6039FA497DD9}" type="pres">
      <dgm:prSet presAssocID="{5532AD1E-8930-45C1-BC60-D51D88518117}" presName="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937DB53-9C0C-4588-9E75-B1233B8C9E3A}" type="pres">
      <dgm:prSet presAssocID="{5166EAE1-5CDB-4318-9CD6-DA35B6DDAAD0}" presName="spacer" presStyleCnt="0"/>
      <dgm:spPr/>
    </dgm:pt>
    <dgm:pt modelId="{395E5DAD-C623-4230-A533-7FA16F225C36}" type="pres">
      <dgm:prSet presAssocID="{473DA46E-4CAB-4C77-AC94-F9DCD769BCA5}" presName="comp" presStyleCnt="0"/>
      <dgm:spPr/>
    </dgm:pt>
    <dgm:pt modelId="{7243BEFD-544C-4E56-8449-585ECC8E4DAF}" type="pres">
      <dgm:prSet presAssocID="{473DA46E-4CAB-4C77-AC94-F9DCD769BCA5}" presName="box" presStyleLbl="node1" presStyleIdx="2" presStyleCnt="5"/>
      <dgm:spPr/>
      <dgm:t>
        <a:bodyPr/>
        <a:lstStyle/>
        <a:p>
          <a:endParaRPr lang="zh-CN" altLang="en-US"/>
        </a:p>
      </dgm:t>
    </dgm:pt>
    <dgm:pt modelId="{49D25903-335B-4C61-9A05-AE6ADF820BFA}" type="pres">
      <dgm:prSet presAssocID="{473DA46E-4CAB-4C77-AC94-F9DCD769BCA5}" presName="img" presStyleLbl="fgImgPlace1" presStyleIdx="2" presStyleCnt="5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2B70F5B7-6836-4217-A2B6-1574C70E71E6}" type="pres">
      <dgm:prSet presAssocID="{473DA46E-4CAB-4C77-AC94-F9DCD769BCA5}" presName="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5E05CD99-EAD4-4346-B830-9A1446366F9B}" type="pres">
      <dgm:prSet presAssocID="{E42D6294-10EA-411A-85EA-8C9C5EED1EDA}" presName="spacer" presStyleCnt="0"/>
      <dgm:spPr/>
    </dgm:pt>
    <dgm:pt modelId="{F05BB7A6-631C-416D-96E6-7F10978F3AF6}" type="pres">
      <dgm:prSet presAssocID="{0CB48FCA-4BBB-46CB-B3FC-C5668640BF34}" presName="comp" presStyleCnt="0"/>
      <dgm:spPr/>
    </dgm:pt>
    <dgm:pt modelId="{3145B664-FA3F-49F3-B996-52C5FF546B7A}" type="pres">
      <dgm:prSet presAssocID="{0CB48FCA-4BBB-46CB-B3FC-C5668640BF34}" presName="box" presStyleLbl="node1" presStyleIdx="3" presStyleCnt="5" custLinFactNeighborX="135" custLinFactNeighborY="4044"/>
      <dgm:spPr/>
      <dgm:t>
        <a:bodyPr/>
        <a:lstStyle/>
        <a:p>
          <a:endParaRPr lang="zh-CN" altLang="en-US"/>
        </a:p>
      </dgm:t>
    </dgm:pt>
    <dgm:pt modelId="{D81A0B83-D5FD-49A7-B358-2F890D79F2E7}" type="pres">
      <dgm:prSet presAssocID="{0CB48FCA-4BBB-46CB-B3FC-C5668640BF34}" presName="img" presStyleLbl="fgImgPlace1" presStyleIdx="3" presStyleCnt="5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948E5209-1F8F-45F2-88D1-193B820B488E}" type="pres">
      <dgm:prSet presAssocID="{0CB48FCA-4BBB-46CB-B3FC-C5668640BF34}" presName="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D76F2FF9-3952-43E8-9534-D6BF56479731}" type="pres">
      <dgm:prSet presAssocID="{0C1D6D90-72C6-4864-82D2-6524A60D6350}" presName="spacer" presStyleCnt="0"/>
      <dgm:spPr/>
    </dgm:pt>
    <dgm:pt modelId="{B4BFD612-21D6-47D8-9E81-621FD9BA7189}" type="pres">
      <dgm:prSet presAssocID="{B9F7D916-E42E-4850-BA99-C7D06EF9E834}" presName="comp" presStyleCnt="0"/>
      <dgm:spPr/>
    </dgm:pt>
    <dgm:pt modelId="{CBEDB3AC-8BFD-4BD4-A7EB-A78AB69924FD}" type="pres">
      <dgm:prSet presAssocID="{B9F7D916-E42E-4850-BA99-C7D06EF9E834}" presName="box" presStyleLbl="node1" presStyleIdx="4" presStyleCnt="5"/>
      <dgm:spPr/>
      <dgm:t>
        <a:bodyPr/>
        <a:lstStyle/>
        <a:p>
          <a:endParaRPr lang="zh-CN" altLang="en-US"/>
        </a:p>
      </dgm:t>
    </dgm:pt>
    <dgm:pt modelId="{08F242E5-5DDD-48F2-B838-79198F35188E}" type="pres">
      <dgm:prSet presAssocID="{B9F7D916-E42E-4850-BA99-C7D06EF9E834}" presName="img" presStyleLbl="fgImgPlace1" presStyleIdx="4" presStyleCnt="5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  <dgm:pt modelId="{EF4ECC15-E77F-49F5-95E2-5AE7EDE67C20}" type="pres">
      <dgm:prSet presAssocID="{B9F7D916-E42E-4850-BA99-C7D06EF9E834}" presName="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6AE57353-DA04-3248-9FD2-DAC1421DD2E8}" type="presOf" srcId="{473DA46E-4CAB-4C77-AC94-F9DCD769BCA5}" destId="{7243BEFD-544C-4E56-8449-585ECC8E4DAF}" srcOrd="0" destOrd="0" presId="urn:microsoft.com/office/officeart/2005/8/layout/vList4#3"/>
    <dgm:cxn modelId="{967D6CEF-C6A8-E948-BCB2-3F0C2B8C3D18}" type="presOf" srcId="{B9F7D916-E42E-4850-BA99-C7D06EF9E834}" destId="{CBEDB3AC-8BFD-4BD4-A7EB-A78AB69924FD}" srcOrd="0" destOrd="0" presId="urn:microsoft.com/office/officeart/2005/8/layout/vList4#3"/>
    <dgm:cxn modelId="{5A6DF0DC-6860-CA45-A4D0-0A7143824228}" type="presOf" srcId="{2D1E2510-9280-40C1-A279-E26DA2FAE186}" destId="{76D2D295-BEDA-42B7-8AD3-C213CC459D39}" srcOrd="1" destOrd="0" presId="urn:microsoft.com/office/officeart/2005/8/layout/vList4#3"/>
    <dgm:cxn modelId="{5D578F8A-7D6B-7947-AE19-74EBB0F60AF3}" type="presOf" srcId="{0CB48FCA-4BBB-46CB-B3FC-C5668640BF34}" destId="{3145B664-FA3F-49F3-B996-52C5FF546B7A}" srcOrd="0" destOrd="0" presId="urn:microsoft.com/office/officeart/2005/8/layout/vList4#3"/>
    <dgm:cxn modelId="{B9A526B5-31A3-4AC9-A6CD-E75B17639131}" srcId="{899AC807-BFE4-484A-B722-51E9F423A009}" destId="{5532AD1E-8930-45C1-BC60-D51D88518117}" srcOrd="1" destOrd="0" parTransId="{CAD6FC3A-D79E-43EA-8D85-8400333261AF}" sibTransId="{5166EAE1-5CDB-4318-9CD6-DA35B6DDAAD0}"/>
    <dgm:cxn modelId="{6785A7FF-672D-6841-9391-1DF378352298}" type="presOf" srcId="{473DA46E-4CAB-4C77-AC94-F9DCD769BCA5}" destId="{2B70F5B7-6836-4217-A2B6-1574C70E71E6}" srcOrd="1" destOrd="0" presId="urn:microsoft.com/office/officeart/2005/8/layout/vList4#3"/>
    <dgm:cxn modelId="{ABE62543-BA75-4A53-9963-B9F7136198B5}" srcId="{899AC807-BFE4-484A-B722-51E9F423A009}" destId="{0CB48FCA-4BBB-46CB-B3FC-C5668640BF34}" srcOrd="3" destOrd="0" parTransId="{89638ACF-F654-4A56-9AA4-14D192297494}" sibTransId="{0C1D6D90-72C6-4864-82D2-6524A60D6350}"/>
    <dgm:cxn modelId="{BE915D73-E642-7C4C-B07C-8E47AFDA368B}" type="presOf" srcId="{0CB48FCA-4BBB-46CB-B3FC-C5668640BF34}" destId="{948E5209-1F8F-45F2-88D1-193B820B488E}" srcOrd="1" destOrd="0" presId="urn:microsoft.com/office/officeart/2005/8/layout/vList4#3"/>
    <dgm:cxn modelId="{12EAA5F8-6299-4095-87B9-CC23067702DE}" srcId="{899AC807-BFE4-484A-B722-51E9F423A009}" destId="{473DA46E-4CAB-4C77-AC94-F9DCD769BCA5}" srcOrd="2" destOrd="0" parTransId="{C18D035C-D363-49CF-8D74-784615EC256D}" sibTransId="{E42D6294-10EA-411A-85EA-8C9C5EED1EDA}"/>
    <dgm:cxn modelId="{FDB17416-A08A-0A4A-B141-F44AC2D0CE3D}" type="presOf" srcId="{5532AD1E-8930-45C1-BC60-D51D88518117}" destId="{CAF35491-C8BF-4AAF-97D4-6039FA497DD9}" srcOrd="1" destOrd="0" presId="urn:microsoft.com/office/officeart/2005/8/layout/vList4#3"/>
    <dgm:cxn modelId="{53EA7DAF-2B36-4335-AFB0-BE6C3735FB4E}" srcId="{899AC807-BFE4-484A-B722-51E9F423A009}" destId="{B9F7D916-E42E-4850-BA99-C7D06EF9E834}" srcOrd="4" destOrd="0" parTransId="{C080B37D-519C-4C85-8BE6-65D70A91191A}" sibTransId="{551FE1EE-BC54-4B0E-AA86-913A5976B2AE}"/>
    <dgm:cxn modelId="{832546D4-47E3-354D-9C99-DA012D258BFE}" type="presOf" srcId="{5532AD1E-8930-45C1-BC60-D51D88518117}" destId="{61F81224-7D74-43BD-B609-62A6A2CC7550}" srcOrd="0" destOrd="0" presId="urn:microsoft.com/office/officeart/2005/8/layout/vList4#3"/>
    <dgm:cxn modelId="{F23FB491-7D50-314A-8A13-52F697D8D968}" type="presOf" srcId="{2D1E2510-9280-40C1-A279-E26DA2FAE186}" destId="{F1CB369A-0B7B-462A-8042-636C8A7B7104}" srcOrd="0" destOrd="0" presId="urn:microsoft.com/office/officeart/2005/8/layout/vList4#3"/>
    <dgm:cxn modelId="{B1BA3A09-FA5C-EE4F-9164-EDB148030AF3}" type="presOf" srcId="{B9F7D916-E42E-4850-BA99-C7D06EF9E834}" destId="{EF4ECC15-E77F-49F5-95E2-5AE7EDE67C20}" srcOrd="1" destOrd="0" presId="urn:microsoft.com/office/officeart/2005/8/layout/vList4#3"/>
    <dgm:cxn modelId="{BB6F3BB2-8A6A-834C-AC0D-EA59F4DEB7C6}" type="presOf" srcId="{899AC807-BFE4-484A-B722-51E9F423A009}" destId="{8D409ED3-BFC7-4627-B320-228247069D99}" srcOrd="0" destOrd="0" presId="urn:microsoft.com/office/officeart/2005/8/layout/vList4#3"/>
    <dgm:cxn modelId="{44081880-4B19-47F3-B811-8DC81AD5E909}" srcId="{899AC807-BFE4-484A-B722-51E9F423A009}" destId="{2D1E2510-9280-40C1-A279-E26DA2FAE186}" srcOrd="0" destOrd="0" parTransId="{602EE466-6EA3-4A26-8006-BFCCBFF17F19}" sibTransId="{E8A85376-791F-4B61-B5C0-86C64AEFBD12}"/>
    <dgm:cxn modelId="{F99394FF-BEB7-EA4E-AF3F-771409C225C1}" type="presParOf" srcId="{8D409ED3-BFC7-4627-B320-228247069D99}" destId="{7596E2A8-4AD9-45BC-9EE7-F8CE946FF98B}" srcOrd="0" destOrd="0" presId="urn:microsoft.com/office/officeart/2005/8/layout/vList4#3"/>
    <dgm:cxn modelId="{1AE1DEEF-B79E-B941-845C-B21BD2974C2D}" type="presParOf" srcId="{7596E2A8-4AD9-45BC-9EE7-F8CE946FF98B}" destId="{F1CB369A-0B7B-462A-8042-636C8A7B7104}" srcOrd="0" destOrd="0" presId="urn:microsoft.com/office/officeart/2005/8/layout/vList4#3"/>
    <dgm:cxn modelId="{3F05DE18-C6FD-5849-9784-51CA8759B6C9}" type="presParOf" srcId="{7596E2A8-4AD9-45BC-9EE7-F8CE946FF98B}" destId="{A7E81F42-CFB3-4330-9E5B-09472C4BF266}" srcOrd="1" destOrd="0" presId="urn:microsoft.com/office/officeart/2005/8/layout/vList4#3"/>
    <dgm:cxn modelId="{48D7B3F1-0846-2E48-863C-4EC40B726E70}" type="presParOf" srcId="{7596E2A8-4AD9-45BC-9EE7-F8CE946FF98B}" destId="{76D2D295-BEDA-42B7-8AD3-C213CC459D39}" srcOrd="2" destOrd="0" presId="urn:microsoft.com/office/officeart/2005/8/layout/vList4#3"/>
    <dgm:cxn modelId="{32C503F7-0166-B04E-9E32-FCB02D13786F}" type="presParOf" srcId="{8D409ED3-BFC7-4627-B320-228247069D99}" destId="{D93FE666-481C-44C8-923A-D5DB85D34ECB}" srcOrd="1" destOrd="0" presId="urn:microsoft.com/office/officeart/2005/8/layout/vList4#3"/>
    <dgm:cxn modelId="{10E3F173-1410-9D47-8ECF-7C86FEACFD3A}" type="presParOf" srcId="{8D409ED3-BFC7-4627-B320-228247069D99}" destId="{DF6BD0AC-4C7B-490D-B40C-E83E5E4E889A}" srcOrd="2" destOrd="0" presId="urn:microsoft.com/office/officeart/2005/8/layout/vList4#3"/>
    <dgm:cxn modelId="{24DA5717-7FC2-5547-BE10-5DD2DEDB8070}" type="presParOf" srcId="{DF6BD0AC-4C7B-490D-B40C-E83E5E4E889A}" destId="{61F81224-7D74-43BD-B609-62A6A2CC7550}" srcOrd="0" destOrd="0" presId="urn:microsoft.com/office/officeart/2005/8/layout/vList4#3"/>
    <dgm:cxn modelId="{D855410E-2612-2F42-86B1-EEB688FF5AD9}" type="presParOf" srcId="{DF6BD0AC-4C7B-490D-B40C-E83E5E4E889A}" destId="{F7040351-6D75-40F8-831B-384EAB36E719}" srcOrd="1" destOrd="0" presId="urn:microsoft.com/office/officeart/2005/8/layout/vList4#3"/>
    <dgm:cxn modelId="{56ABF73B-FFF9-4943-86AB-2B388E3B6235}" type="presParOf" srcId="{DF6BD0AC-4C7B-490D-B40C-E83E5E4E889A}" destId="{CAF35491-C8BF-4AAF-97D4-6039FA497DD9}" srcOrd="2" destOrd="0" presId="urn:microsoft.com/office/officeart/2005/8/layout/vList4#3"/>
    <dgm:cxn modelId="{17F1F06C-B1EA-1C44-83D9-1DD8F01DEC6E}" type="presParOf" srcId="{8D409ED3-BFC7-4627-B320-228247069D99}" destId="{9937DB53-9C0C-4588-9E75-B1233B8C9E3A}" srcOrd="3" destOrd="0" presId="urn:microsoft.com/office/officeart/2005/8/layout/vList4#3"/>
    <dgm:cxn modelId="{BEC0B412-EF39-514B-AEB2-EF794A160A0F}" type="presParOf" srcId="{8D409ED3-BFC7-4627-B320-228247069D99}" destId="{395E5DAD-C623-4230-A533-7FA16F225C36}" srcOrd="4" destOrd="0" presId="urn:microsoft.com/office/officeart/2005/8/layout/vList4#3"/>
    <dgm:cxn modelId="{4286E168-3C30-D142-A6BC-5AFCE3316492}" type="presParOf" srcId="{395E5DAD-C623-4230-A533-7FA16F225C36}" destId="{7243BEFD-544C-4E56-8449-585ECC8E4DAF}" srcOrd="0" destOrd="0" presId="urn:microsoft.com/office/officeart/2005/8/layout/vList4#3"/>
    <dgm:cxn modelId="{E217BA01-BD53-884E-9226-AB6004115B94}" type="presParOf" srcId="{395E5DAD-C623-4230-A533-7FA16F225C36}" destId="{49D25903-335B-4C61-9A05-AE6ADF820BFA}" srcOrd="1" destOrd="0" presId="urn:microsoft.com/office/officeart/2005/8/layout/vList4#3"/>
    <dgm:cxn modelId="{4EEC2BA0-31EA-3648-AA40-4DE27653ED8E}" type="presParOf" srcId="{395E5DAD-C623-4230-A533-7FA16F225C36}" destId="{2B70F5B7-6836-4217-A2B6-1574C70E71E6}" srcOrd="2" destOrd="0" presId="urn:microsoft.com/office/officeart/2005/8/layout/vList4#3"/>
    <dgm:cxn modelId="{864371C1-4E4A-3A47-9F80-38A0C341547D}" type="presParOf" srcId="{8D409ED3-BFC7-4627-B320-228247069D99}" destId="{5E05CD99-EAD4-4346-B830-9A1446366F9B}" srcOrd="5" destOrd="0" presId="urn:microsoft.com/office/officeart/2005/8/layout/vList4#3"/>
    <dgm:cxn modelId="{744E341F-E211-5B48-81FF-7C9C8E5937F0}" type="presParOf" srcId="{8D409ED3-BFC7-4627-B320-228247069D99}" destId="{F05BB7A6-631C-416D-96E6-7F10978F3AF6}" srcOrd="6" destOrd="0" presId="urn:microsoft.com/office/officeart/2005/8/layout/vList4#3"/>
    <dgm:cxn modelId="{9B091E79-A390-684A-9C74-2CD317A8D285}" type="presParOf" srcId="{F05BB7A6-631C-416D-96E6-7F10978F3AF6}" destId="{3145B664-FA3F-49F3-B996-52C5FF546B7A}" srcOrd="0" destOrd="0" presId="urn:microsoft.com/office/officeart/2005/8/layout/vList4#3"/>
    <dgm:cxn modelId="{68306F15-FF56-7240-932A-F5B93FA37264}" type="presParOf" srcId="{F05BB7A6-631C-416D-96E6-7F10978F3AF6}" destId="{D81A0B83-D5FD-49A7-B358-2F890D79F2E7}" srcOrd="1" destOrd="0" presId="urn:microsoft.com/office/officeart/2005/8/layout/vList4#3"/>
    <dgm:cxn modelId="{F76316E0-AB0A-DB4A-8B67-4E1EB42D4332}" type="presParOf" srcId="{F05BB7A6-631C-416D-96E6-7F10978F3AF6}" destId="{948E5209-1F8F-45F2-88D1-193B820B488E}" srcOrd="2" destOrd="0" presId="urn:microsoft.com/office/officeart/2005/8/layout/vList4#3"/>
    <dgm:cxn modelId="{94133FA8-6568-7143-BD9B-06D518BBDE80}" type="presParOf" srcId="{8D409ED3-BFC7-4627-B320-228247069D99}" destId="{D76F2FF9-3952-43E8-9534-D6BF56479731}" srcOrd="7" destOrd="0" presId="urn:microsoft.com/office/officeart/2005/8/layout/vList4#3"/>
    <dgm:cxn modelId="{1BEA7A87-B6B4-4E4C-93BA-7223E8509E10}" type="presParOf" srcId="{8D409ED3-BFC7-4627-B320-228247069D99}" destId="{B4BFD612-21D6-47D8-9E81-621FD9BA7189}" srcOrd="8" destOrd="0" presId="urn:microsoft.com/office/officeart/2005/8/layout/vList4#3"/>
    <dgm:cxn modelId="{A699DA15-7FD1-4343-9FA7-81A7A7CFEC53}" type="presParOf" srcId="{B4BFD612-21D6-47D8-9E81-621FD9BA7189}" destId="{CBEDB3AC-8BFD-4BD4-A7EB-A78AB69924FD}" srcOrd="0" destOrd="0" presId="urn:microsoft.com/office/officeart/2005/8/layout/vList4#3"/>
    <dgm:cxn modelId="{2494278F-4521-6347-9118-0385847496E4}" type="presParOf" srcId="{B4BFD612-21D6-47D8-9E81-621FD9BA7189}" destId="{08F242E5-5DDD-48F2-B838-79198F35188E}" srcOrd="1" destOrd="0" presId="urn:microsoft.com/office/officeart/2005/8/layout/vList4#3"/>
    <dgm:cxn modelId="{3AC4070E-CD30-E74E-8A14-86CBE5B1D31C}" type="presParOf" srcId="{B4BFD612-21D6-47D8-9E81-621FD9BA7189}" destId="{EF4ECC15-E77F-49F5-95E2-5AE7EDE67C20}" srcOrd="2" destOrd="0" presId="urn:microsoft.com/office/officeart/2005/8/layout/vList4#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400910-707E-4049-B529-B49EC5EABA75}">
      <dsp:nvSpPr>
        <dsp:cNvPr id="0" name=""/>
        <dsp:cNvSpPr/>
      </dsp:nvSpPr>
      <dsp:spPr>
        <a:xfrm>
          <a:off x="0" y="322194"/>
          <a:ext cx="8568952" cy="913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5046" tIns="416560" rIns="665046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1400" kern="1200" dirty="0" smtClean="0">
              <a:latin typeface="微软雅黑" pitchFamily="34" charset="-122"/>
              <a:ea typeface="微软雅黑" pitchFamily="34" charset="-122"/>
            </a:rPr>
            <a:t>It can monitor these parts such as mainboard, CPU, memory, hardware, fan, power supply, RAID card, external PCI</a:t>
          </a:r>
          <a:r>
            <a:rPr lang="zh-CN" altLang="en-US" sz="140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400" kern="1200" dirty="0" smtClean="0">
              <a:latin typeface="微软雅黑" pitchFamily="34" charset="-122"/>
              <a:ea typeface="微软雅黑" pitchFamily="34" charset="-122"/>
            </a:rPr>
            <a:t>expensive</a:t>
          </a:r>
          <a:r>
            <a:rPr lang="zh-CN" altLang="en-US" sz="140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400" kern="1200" dirty="0" smtClean="0">
              <a:latin typeface="微软雅黑" pitchFamily="34" charset="-122"/>
              <a:ea typeface="微软雅黑" pitchFamily="34" charset="-122"/>
            </a:rPr>
            <a:t>card</a:t>
          </a:r>
          <a:r>
            <a:rPr lang="zh-CN" altLang="en-US" sz="140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400" kern="1200" dirty="0" smtClean="0">
              <a:latin typeface="微软雅黑" pitchFamily="34" charset="-122"/>
              <a:ea typeface="微软雅黑" pitchFamily="34" charset="-122"/>
            </a:rPr>
            <a:t>and</a:t>
          </a:r>
          <a:r>
            <a:rPr lang="zh-CN" altLang="en-US" sz="140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en-US" sz="1400" kern="1200" dirty="0" smtClean="0">
              <a:latin typeface="微软雅黑" pitchFamily="34" charset="-122"/>
              <a:ea typeface="微软雅黑" pitchFamily="34" charset="-122"/>
            </a:rPr>
            <a:t>Onboard LAN</a:t>
          </a:r>
          <a:r>
            <a:rPr lang="en-US" altLang="zh-CN" sz="1400" kern="1200" dirty="0" smtClean="0">
              <a:latin typeface="微软雅黑" pitchFamily="34" charset="-122"/>
              <a:ea typeface="微软雅黑" pitchFamily="34" charset="-122"/>
            </a:rPr>
            <a:t>.</a:t>
          </a:r>
          <a:endParaRPr lang="zh-CN" sz="1400" kern="1200" dirty="0">
            <a:latin typeface="微软雅黑" pitchFamily="34" charset="-122"/>
            <a:ea typeface="微软雅黑" pitchFamily="34" charset="-122"/>
          </a:endParaRPr>
        </a:p>
      </dsp:txBody>
      <dsp:txXfrm>
        <a:off x="0" y="322194"/>
        <a:ext cx="8568952" cy="913500"/>
      </dsp:txXfrm>
    </dsp:sp>
    <dsp:sp modelId="{36F81A00-799E-4274-9B5B-79228428F421}">
      <dsp:nvSpPr>
        <dsp:cNvPr id="0" name=""/>
        <dsp:cNvSpPr/>
      </dsp:nvSpPr>
      <dsp:spPr>
        <a:xfrm>
          <a:off x="428447" y="26400"/>
          <a:ext cx="5998266" cy="5904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6720" tIns="0" rIns="226720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800" kern="1200" dirty="0" smtClean="0">
              <a:latin typeface="微软雅黑" pitchFamily="34" charset="-122"/>
              <a:ea typeface="微软雅黑" pitchFamily="34" charset="-122"/>
            </a:rPr>
            <a:t>All-around parts monitoring function</a:t>
          </a:r>
          <a:endParaRPr lang="zh-CN" altLang="en-US" sz="1800" kern="1200" dirty="0">
            <a:latin typeface="微软雅黑" pitchFamily="34" charset="-122"/>
            <a:ea typeface="微软雅黑" pitchFamily="34" charset="-122"/>
          </a:endParaRPr>
        </a:p>
      </dsp:txBody>
      <dsp:txXfrm>
        <a:off x="457268" y="55221"/>
        <a:ext cx="5940624" cy="532758"/>
      </dsp:txXfrm>
    </dsp:sp>
    <dsp:sp modelId="{AD4C1AEA-25D2-410F-9E72-0BA48960D838}">
      <dsp:nvSpPr>
        <dsp:cNvPr id="0" name=""/>
        <dsp:cNvSpPr/>
      </dsp:nvSpPr>
      <dsp:spPr>
        <a:xfrm>
          <a:off x="0" y="1638300"/>
          <a:ext cx="8568952" cy="1291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5046" tIns="416560" rIns="665046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1400" kern="1200" dirty="0" smtClean="0">
              <a:latin typeface="微软雅黑" pitchFamily="34" charset="-122"/>
              <a:ea typeface="微软雅黑" pitchFamily="34" charset="-122"/>
            </a:rPr>
            <a:t>All</a:t>
          </a:r>
          <a:r>
            <a:rPr lang="zh-CN" altLang="en-US" sz="140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400" kern="1200" dirty="0" smtClean="0">
              <a:latin typeface="微软雅黑" pitchFamily="34" charset="-122"/>
              <a:ea typeface="微软雅黑" pitchFamily="34" charset="-122"/>
            </a:rPr>
            <a:t>the</a:t>
          </a:r>
          <a:r>
            <a:rPr lang="zh-CN" altLang="en-US" sz="140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400" kern="1200" dirty="0" smtClean="0">
              <a:latin typeface="微软雅黑" pitchFamily="34" charset="-122"/>
              <a:ea typeface="微软雅黑" pitchFamily="34" charset="-122"/>
            </a:rPr>
            <a:t>failure</a:t>
          </a:r>
          <a:r>
            <a:rPr lang="zh-CN" altLang="en-US" sz="140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400" kern="1200" dirty="0" smtClean="0">
              <a:latin typeface="微软雅黑" pitchFamily="34" charset="-122"/>
              <a:ea typeface="微软雅黑" pitchFamily="34" charset="-122"/>
            </a:rPr>
            <a:t>parts</a:t>
          </a:r>
          <a:r>
            <a:rPr lang="zh-CN" altLang="en-US" sz="140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400" kern="1200" dirty="0" smtClean="0">
              <a:latin typeface="微软雅黑" pitchFamily="34" charset="-122"/>
              <a:ea typeface="微软雅黑" pitchFamily="34" charset="-122"/>
            </a:rPr>
            <a:t>in</a:t>
          </a:r>
          <a:r>
            <a:rPr lang="zh-CN" altLang="en-US" sz="140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400" kern="1200" dirty="0" smtClean="0">
              <a:latin typeface="微软雅黑" pitchFamily="34" charset="-122"/>
              <a:ea typeface="微软雅黑" pitchFamily="34" charset="-122"/>
            </a:rPr>
            <a:t>BMC</a:t>
          </a:r>
          <a:r>
            <a:rPr lang="zh-CN" altLang="en-US" sz="140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400" kern="1200" dirty="0" smtClean="0">
              <a:latin typeface="微软雅黑" pitchFamily="34" charset="-122"/>
              <a:ea typeface="微软雅黑" pitchFamily="34" charset="-122"/>
            </a:rPr>
            <a:t>monitoring</a:t>
          </a:r>
          <a:r>
            <a:rPr lang="zh-CN" altLang="en-US" sz="140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400" kern="1200" dirty="0" smtClean="0">
              <a:latin typeface="微软雅黑" pitchFamily="34" charset="-122"/>
              <a:ea typeface="微软雅黑" pitchFamily="34" charset="-122"/>
            </a:rPr>
            <a:t>scale</a:t>
          </a:r>
          <a:r>
            <a:rPr lang="zh-CN" altLang="en-US" sz="140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400" kern="1200" dirty="0" smtClean="0">
              <a:latin typeface="微软雅黑" pitchFamily="34" charset="-122"/>
              <a:ea typeface="微软雅黑" pitchFamily="34" charset="-122"/>
            </a:rPr>
            <a:t>can</a:t>
          </a:r>
          <a:r>
            <a:rPr lang="zh-CN" altLang="en-US" sz="140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400" kern="1200" dirty="0" smtClean="0">
              <a:latin typeface="微软雅黑" pitchFamily="34" charset="-122"/>
              <a:ea typeface="微软雅黑" pitchFamily="34" charset="-122"/>
            </a:rPr>
            <a:t>be</a:t>
          </a:r>
          <a:r>
            <a:rPr lang="zh-CN" altLang="en-US" sz="140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400" kern="1200" dirty="0" smtClean="0">
              <a:latin typeface="微软雅黑" pitchFamily="34" charset="-122"/>
              <a:ea typeface="微软雅黑" pitchFamily="34" charset="-122"/>
            </a:rPr>
            <a:t>recorded</a:t>
          </a:r>
          <a:r>
            <a:rPr lang="zh-CN" altLang="en-US" sz="140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400" kern="1200" dirty="0" smtClean="0">
              <a:latin typeface="微软雅黑" pitchFamily="34" charset="-122"/>
              <a:ea typeface="微软雅黑" pitchFamily="34" charset="-122"/>
            </a:rPr>
            <a:t>in</a:t>
          </a:r>
          <a:r>
            <a:rPr lang="zh-CN" altLang="en-US" sz="140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400" kern="1200" dirty="0" smtClean="0">
              <a:latin typeface="微软雅黑" pitchFamily="34" charset="-122"/>
              <a:ea typeface="微软雅黑" pitchFamily="34" charset="-122"/>
            </a:rPr>
            <a:t>log</a:t>
          </a:r>
          <a:r>
            <a:rPr lang="zh-CN" altLang="en-US" sz="140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400" kern="1200" dirty="0" smtClean="0">
              <a:latin typeface="微软雅黑" pitchFamily="34" charset="-122"/>
              <a:ea typeface="微软雅黑" pitchFamily="34" charset="-122"/>
            </a:rPr>
            <a:t>of</a:t>
          </a:r>
          <a:r>
            <a:rPr lang="zh-CN" altLang="en-US" sz="140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400" kern="1200" dirty="0" smtClean="0">
              <a:latin typeface="微软雅黑" pitchFamily="34" charset="-122"/>
              <a:ea typeface="微软雅黑" pitchFamily="34" charset="-122"/>
            </a:rPr>
            <a:t>rich</a:t>
          </a:r>
          <a:r>
            <a:rPr lang="zh-CN" altLang="en-US" sz="140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400" kern="1200" dirty="0" smtClean="0">
              <a:latin typeface="微软雅黑" pitchFamily="34" charset="-122"/>
              <a:ea typeface="微软雅黑" pitchFamily="34" charset="-122"/>
            </a:rPr>
            <a:t>information</a:t>
          </a:r>
          <a:r>
            <a:rPr lang="zh-CN" altLang="en-US" sz="140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400" kern="1200" dirty="0" smtClean="0">
              <a:latin typeface="微软雅黑" pitchFamily="34" charset="-122"/>
              <a:ea typeface="微软雅黑" pitchFamily="34" charset="-122"/>
            </a:rPr>
            <a:t>such</a:t>
          </a:r>
          <a:r>
            <a:rPr lang="zh-CN" altLang="en-US" sz="140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400" kern="1200" dirty="0" smtClean="0">
              <a:latin typeface="微软雅黑" pitchFamily="34" charset="-122"/>
              <a:ea typeface="微软雅黑" pitchFamily="34" charset="-122"/>
            </a:rPr>
            <a:t>as</a:t>
          </a:r>
          <a:r>
            <a:rPr lang="zh-CN" altLang="en-US" sz="140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400" kern="1200" dirty="0" smtClean="0">
              <a:latin typeface="微软雅黑" pitchFamily="34" charset="-122"/>
              <a:ea typeface="微软雅黑" pitchFamily="34" charset="-122"/>
            </a:rPr>
            <a:t>failure</a:t>
          </a:r>
          <a:r>
            <a:rPr lang="zh-CN" altLang="en-US" sz="140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400" kern="1200" dirty="0" smtClean="0">
              <a:latin typeface="微软雅黑" pitchFamily="34" charset="-122"/>
              <a:ea typeface="微软雅黑" pitchFamily="34" charset="-122"/>
            </a:rPr>
            <a:t>time,</a:t>
          </a:r>
          <a:r>
            <a:rPr lang="zh-CN" altLang="en-US" sz="140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400" kern="1200" dirty="0" smtClean="0">
              <a:latin typeface="微软雅黑" pitchFamily="34" charset="-122"/>
              <a:ea typeface="微软雅黑" pitchFamily="34" charset="-122"/>
            </a:rPr>
            <a:t>failure</a:t>
          </a:r>
          <a:r>
            <a:rPr lang="zh-CN" altLang="en-US" sz="140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400" kern="1200" dirty="0" smtClean="0">
              <a:latin typeface="微软雅黑" pitchFamily="34" charset="-122"/>
              <a:ea typeface="微软雅黑" pitchFamily="34" charset="-122"/>
            </a:rPr>
            <a:t>type</a:t>
          </a:r>
          <a:r>
            <a:rPr lang="zh-CN" altLang="en-US" sz="140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400" kern="1200" dirty="0" smtClean="0">
              <a:latin typeface="微软雅黑" pitchFamily="34" charset="-122"/>
              <a:ea typeface="微软雅黑" pitchFamily="34" charset="-122"/>
            </a:rPr>
            <a:t>and</a:t>
          </a:r>
          <a:r>
            <a:rPr lang="zh-CN" altLang="en-US" sz="140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400" kern="1200" dirty="0" smtClean="0">
              <a:latin typeface="微软雅黑" pitchFamily="34" charset="-122"/>
              <a:ea typeface="微软雅黑" pitchFamily="34" charset="-122"/>
            </a:rPr>
            <a:t>failure</a:t>
          </a:r>
          <a:r>
            <a:rPr lang="zh-CN" altLang="en-US" sz="140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400" kern="1200" dirty="0" smtClean="0">
              <a:latin typeface="微软雅黑" pitchFamily="34" charset="-122"/>
              <a:ea typeface="微软雅黑" pitchFamily="34" charset="-122"/>
            </a:rPr>
            <a:t>location.</a:t>
          </a:r>
          <a:r>
            <a:rPr lang="zh-CN" altLang="en-US" sz="140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400" kern="1200" dirty="0" smtClean="0">
              <a:latin typeface="微软雅黑" pitchFamily="34" charset="-122"/>
              <a:ea typeface="微软雅黑" pitchFamily="34" charset="-122"/>
            </a:rPr>
            <a:t>It</a:t>
          </a:r>
          <a:r>
            <a:rPr lang="zh-CN" altLang="en-US" sz="140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400" kern="1200" dirty="0" smtClean="0">
              <a:latin typeface="微软雅黑" pitchFamily="34" charset="-122"/>
              <a:ea typeface="微软雅黑" pitchFamily="34" charset="-122"/>
            </a:rPr>
            <a:t>can</a:t>
          </a:r>
          <a:r>
            <a:rPr lang="zh-CN" altLang="en-US" sz="140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400" kern="1200" dirty="0" smtClean="0">
              <a:latin typeface="微软雅黑" pitchFamily="34" charset="-122"/>
              <a:ea typeface="微软雅黑" pitchFamily="34" charset="-122"/>
            </a:rPr>
            <a:t>greatly</a:t>
          </a:r>
          <a:r>
            <a:rPr lang="zh-CN" altLang="en-US" sz="140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400" kern="1200" dirty="0" smtClean="0">
              <a:latin typeface="微软雅黑" pitchFamily="34" charset="-122"/>
              <a:ea typeface="微软雅黑" pitchFamily="34" charset="-122"/>
            </a:rPr>
            <a:t>shorten</a:t>
          </a:r>
          <a:r>
            <a:rPr lang="zh-CN" altLang="en-US" sz="140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400" kern="1200" dirty="0" smtClean="0">
              <a:latin typeface="微软雅黑" pitchFamily="34" charset="-122"/>
              <a:ea typeface="微软雅黑" pitchFamily="34" charset="-122"/>
            </a:rPr>
            <a:t>the</a:t>
          </a:r>
          <a:r>
            <a:rPr lang="zh-CN" altLang="en-US" sz="140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400" kern="1200" dirty="0" smtClean="0">
              <a:latin typeface="微软雅黑" pitchFamily="34" charset="-122"/>
              <a:ea typeface="微软雅黑" pitchFamily="34" charset="-122"/>
            </a:rPr>
            <a:t>time</a:t>
          </a:r>
          <a:r>
            <a:rPr lang="zh-CN" altLang="en-US" sz="140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400" kern="1200" dirty="0" smtClean="0">
              <a:latin typeface="微软雅黑" pitchFamily="34" charset="-122"/>
              <a:ea typeface="微软雅黑" pitchFamily="34" charset="-122"/>
            </a:rPr>
            <a:t>that</a:t>
          </a:r>
          <a:r>
            <a:rPr lang="zh-CN" altLang="en-US" sz="140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400" kern="1200" dirty="0" smtClean="0">
              <a:latin typeface="微软雅黑" pitchFamily="34" charset="-122"/>
              <a:ea typeface="微软雅黑" pitchFamily="34" charset="-122"/>
            </a:rPr>
            <a:t>needs</a:t>
          </a:r>
          <a:r>
            <a:rPr lang="zh-CN" altLang="en-US" sz="140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400" kern="1200" dirty="0" smtClean="0">
              <a:latin typeface="微软雅黑" pitchFamily="34" charset="-122"/>
              <a:ea typeface="微软雅黑" pitchFamily="34" charset="-122"/>
            </a:rPr>
            <a:t>maintenance</a:t>
          </a:r>
          <a:r>
            <a:rPr lang="zh-CN" altLang="en-US" sz="140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400" kern="1200" dirty="0" smtClean="0">
              <a:latin typeface="微软雅黑" pitchFamily="34" charset="-122"/>
              <a:ea typeface="微软雅黑" pitchFamily="34" charset="-122"/>
            </a:rPr>
            <a:t>worker</a:t>
          </a:r>
          <a:r>
            <a:rPr lang="zh-CN" altLang="en-US" sz="140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400" kern="1200" dirty="0" smtClean="0">
              <a:latin typeface="微软雅黑" pitchFamily="34" charset="-122"/>
              <a:ea typeface="微软雅黑" pitchFamily="34" charset="-122"/>
            </a:rPr>
            <a:t>to</a:t>
          </a:r>
          <a:r>
            <a:rPr lang="zh-CN" altLang="en-US" sz="140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400" kern="1200" dirty="0" smtClean="0">
              <a:latin typeface="微软雅黑" pitchFamily="34" charset="-122"/>
              <a:ea typeface="微软雅黑" pitchFamily="34" charset="-122"/>
            </a:rPr>
            <a:t>check</a:t>
          </a:r>
          <a:r>
            <a:rPr lang="zh-CN" altLang="en-US" sz="140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400" kern="1200" dirty="0" smtClean="0">
              <a:latin typeface="微软雅黑" pitchFamily="34" charset="-122"/>
              <a:ea typeface="微软雅黑" pitchFamily="34" charset="-122"/>
            </a:rPr>
            <a:t>and</a:t>
          </a:r>
          <a:r>
            <a:rPr lang="zh-CN" altLang="en-US" sz="140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400" kern="1200" dirty="0" smtClean="0">
              <a:latin typeface="微软雅黑" pitchFamily="34" charset="-122"/>
              <a:ea typeface="微软雅黑" pitchFamily="34" charset="-122"/>
            </a:rPr>
            <a:t>improve</a:t>
          </a:r>
          <a:r>
            <a:rPr lang="zh-CN" altLang="en-US" sz="140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400" kern="1200" dirty="0" smtClean="0">
              <a:latin typeface="微软雅黑" pitchFamily="34" charset="-122"/>
              <a:ea typeface="微软雅黑" pitchFamily="34" charset="-122"/>
            </a:rPr>
            <a:t>maintenance</a:t>
          </a:r>
          <a:r>
            <a:rPr lang="zh-CN" altLang="en-US" sz="140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400" kern="1200" dirty="0" smtClean="0">
              <a:latin typeface="微软雅黑" pitchFamily="34" charset="-122"/>
              <a:ea typeface="微软雅黑" pitchFamily="34" charset="-122"/>
            </a:rPr>
            <a:t>inefficiency.</a:t>
          </a:r>
          <a:endParaRPr lang="zh-CN" sz="1400" kern="1200" dirty="0">
            <a:latin typeface="微软雅黑" pitchFamily="34" charset="-122"/>
            <a:ea typeface="微软雅黑" pitchFamily="34" charset="-122"/>
          </a:endParaRPr>
        </a:p>
      </dsp:txBody>
      <dsp:txXfrm>
        <a:off x="0" y="1638300"/>
        <a:ext cx="8568952" cy="1291500"/>
      </dsp:txXfrm>
    </dsp:sp>
    <dsp:sp modelId="{7CF3FE79-0F27-4ACE-954D-6274B1B733A5}">
      <dsp:nvSpPr>
        <dsp:cNvPr id="0" name=""/>
        <dsp:cNvSpPr/>
      </dsp:nvSpPr>
      <dsp:spPr>
        <a:xfrm>
          <a:off x="428447" y="1343100"/>
          <a:ext cx="6239156" cy="5904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6720" tIns="0" rIns="226720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800" kern="1200" dirty="0" smtClean="0">
              <a:latin typeface="微软雅黑" pitchFamily="34" charset="-122"/>
              <a:ea typeface="微软雅黑" pitchFamily="34" charset="-122"/>
            </a:rPr>
            <a:t>Powerful</a:t>
          </a:r>
          <a:r>
            <a:rPr lang="zh-CN" altLang="en-US" sz="180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800" kern="1200" dirty="0" smtClean="0">
              <a:latin typeface="微软雅黑" pitchFamily="34" charset="-122"/>
              <a:ea typeface="微软雅黑" pitchFamily="34" charset="-122"/>
            </a:rPr>
            <a:t>recording</a:t>
          </a:r>
          <a:r>
            <a:rPr lang="zh-CN" altLang="en-US" sz="180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800" kern="1200" dirty="0" smtClean="0">
              <a:latin typeface="微软雅黑" pitchFamily="34" charset="-122"/>
              <a:ea typeface="微软雅黑" pitchFamily="34" charset="-122"/>
            </a:rPr>
            <a:t>of</a:t>
          </a:r>
          <a:r>
            <a:rPr lang="zh-CN" altLang="en-US" sz="180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800" kern="1200" dirty="0" smtClean="0">
              <a:latin typeface="微软雅黑" pitchFamily="34" charset="-122"/>
              <a:ea typeface="微软雅黑" pitchFamily="34" charset="-122"/>
            </a:rPr>
            <a:t>fault</a:t>
          </a:r>
          <a:r>
            <a:rPr lang="zh-CN" altLang="en-US" sz="180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800" kern="1200" dirty="0" smtClean="0">
              <a:latin typeface="微软雅黑" pitchFamily="34" charset="-122"/>
              <a:ea typeface="微软雅黑" pitchFamily="34" charset="-122"/>
            </a:rPr>
            <a:t>log</a:t>
          </a:r>
          <a:r>
            <a:rPr lang="zh-CN" altLang="en-US" sz="180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800" kern="1200" dirty="0" smtClean="0">
              <a:latin typeface="微软雅黑" pitchFamily="34" charset="-122"/>
              <a:ea typeface="微软雅黑" pitchFamily="34" charset="-122"/>
            </a:rPr>
            <a:t>and</a:t>
          </a:r>
          <a:r>
            <a:rPr lang="zh-CN" altLang="en-US" sz="180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en-US" sz="180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800" kern="1200" dirty="0" smtClean="0">
              <a:latin typeface="微软雅黑" pitchFamily="34" charset="-122"/>
              <a:ea typeface="微软雅黑" pitchFamily="34" charset="-122"/>
            </a:rPr>
            <a:t>i</a:t>
          </a:r>
          <a:r>
            <a:rPr lang="en-US" altLang="en-US" sz="1800" kern="1200" dirty="0" smtClean="0">
              <a:latin typeface="微软雅黑" pitchFamily="34" charset="-122"/>
              <a:ea typeface="微软雅黑" pitchFamily="34" charset="-122"/>
            </a:rPr>
            <a:t>nquiry function</a:t>
          </a:r>
          <a:endParaRPr lang="zh-CN" altLang="en-US" sz="1800" kern="1200" dirty="0">
            <a:latin typeface="微软雅黑" pitchFamily="34" charset="-122"/>
            <a:ea typeface="微软雅黑" pitchFamily="34" charset="-122"/>
          </a:endParaRPr>
        </a:p>
      </dsp:txBody>
      <dsp:txXfrm>
        <a:off x="457268" y="1371921"/>
        <a:ext cx="6181514" cy="532758"/>
      </dsp:txXfrm>
    </dsp:sp>
    <dsp:sp modelId="{789D857E-A0D8-4172-A329-431B756C0EFB}">
      <dsp:nvSpPr>
        <dsp:cNvPr id="0" name=""/>
        <dsp:cNvSpPr/>
      </dsp:nvSpPr>
      <dsp:spPr>
        <a:xfrm>
          <a:off x="0" y="3333000"/>
          <a:ext cx="8568952" cy="913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5046" tIns="416560" rIns="665046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1400" kern="1200" dirty="0" smtClean="0">
              <a:latin typeface="微软雅黑" pitchFamily="34" charset="-122"/>
              <a:ea typeface="微软雅黑" pitchFamily="34" charset="-122"/>
            </a:rPr>
            <a:t>It can realize</a:t>
          </a:r>
          <a:r>
            <a:rPr lang="zh-CN" altLang="en-US" sz="140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400" kern="1200" dirty="0" smtClean="0">
              <a:latin typeface="微软雅黑" pitchFamily="34" charset="-122"/>
              <a:ea typeface="微软雅黑" pitchFamily="34" charset="-122"/>
            </a:rPr>
            <a:t>remove</a:t>
          </a:r>
          <a:r>
            <a:rPr lang="zh-CN" altLang="en-US" sz="140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400" kern="1200" dirty="0" smtClean="0">
              <a:latin typeface="微软雅黑" pitchFamily="34" charset="-122"/>
              <a:ea typeface="微软雅黑" pitchFamily="34" charset="-122"/>
            </a:rPr>
            <a:t>s</a:t>
          </a:r>
          <a:r>
            <a:rPr lang="en-US" altLang="en-US" sz="1400" kern="1200" dirty="0" smtClean="0">
              <a:latin typeface="微软雅黑" pitchFamily="34" charset="-122"/>
              <a:ea typeface="微软雅黑" pitchFamily="34" charset="-122"/>
            </a:rPr>
            <a:t>tartup</a:t>
          </a:r>
          <a:r>
            <a:rPr lang="zh-CN" altLang="en-US" sz="140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400" kern="1200" dirty="0" smtClean="0">
              <a:latin typeface="微软雅黑" pitchFamily="34" charset="-122"/>
              <a:ea typeface="微软雅黑" pitchFamily="34" charset="-122"/>
            </a:rPr>
            <a:t>and</a:t>
          </a:r>
          <a:r>
            <a:rPr lang="zh-CN" altLang="en-US" sz="140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400" kern="1200" dirty="0" smtClean="0">
              <a:latin typeface="微软雅黑" pitchFamily="34" charset="-122"/>
              <a:ea typeface="微软雅黑" pitchFamily="34" charset="-122"/>
            </a:rPr>
            <a:t>shutdown,</a:t>
          </a:r>
          <a:r>
            <a:rPr lang="zh-CN" altLang="en-US" sz="140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400" kern="1200" dirty="0" err="1" smtClean="0">
              <a:latin typeface="微软雅黑" pitchFamily="34" charset="-122"/>
              <a:ea typeface="微软雅黑" pitchFamily="34" charset="-122"/>
            </a:rPr>
            <a:t>iKVM</a:t>
          </a:r>
          <a:r>
            <a:rPr lang="en-US" altLang="zh-CN" sz="1400" kern="1200" dirty="0" smtClean="0">
              <a:latin typeface="微软雅黑" pitchFamily="34" charset="-122"/>
              <a:ea typeface="微软雅黑" pitchFamily="34" charset="-122"/>
            </a:rPr>
            <a:t>,</a:t>
          </a:r>
          <a:r>
            <a:rPr lang="zh-CN" altLang="en-US" sz="140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400" kern="1200" dirty="0" smtClean="0">
              <a:latin typeface="微软雅黑" pitchFamily="34" charset="-122"/>
              <a:ea typeface="微软雅黑" pitchFamily="34" charset="-122"/>
            </a:rPr>
            <a:t>virtual</a:t>
          </a:r>
          <a:r>
            <a:rPr lang="zh-CN" altLang="en-US" sz="140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400" kern="1200" dirty="0" smtClean="0">
              <a:latin typeface="微软雅黑" pitchFamily="34" charset="-122"/>
              <a:ea typeface="微软雅黑" pitchFamily="34" charset="-122"/>
            </a:rPr>
            <a:t>media,</a:t>
          </a:r>
          <a:r>
            <a:rPr lang="zh-CN" altLang="en-US" sz="140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400" kern="1200" dirty="0" smtClean="0">
              <a:latin typeface="微软雅黑" pitchFamily="34" charset="-122"/>
              <a:ea typeface="微软雅黑" pitchFamily="34" charset="-122"/>
            </a:rPr>
            <a:t>BIOS</a:t>
          </a:r>
          <a:r>
            <a:rPr lang="zh-CN" altLang="en-US" sz="140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400" kern="1200" dirty="0" smtClean="0">
              <a:latin typeface="微软雅黑" pitchFamily="34" charset="-122"/>
              <a:ea typeface="微软雅黑" pitchFamily="34" charset="-122"/>
            </a:rPr>
            <a:t>online</a:t>
          </a:r>
          <a:r>
            <a:rPr lang="zh-CN" altLang="en-US" sz="140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400" kern="1200" dirty="0" smtClean="0">
              <a:latin typeface="微软雅黑" pitchFamily="34" charset="-122"/>
              <a:ea typeface="微软雅黑" pitchFamily="34" charset="-122"/>
            </a:rPr>
            <a:t>update</a:t>
          </a:r>
          <a:r>
            <a:rPr lang="zh-CN" altLang="en-US" sz="140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400" kern="1200" dirty="0" smtClean="0">
              <a:latin typeface="微软雅黑" pitchFamily="34" charset="-122"/>
              <a:ea typeface="微软雅黑" pitchFamily="34" charset="-122"/>
            </a:rPr>
            <a:t>and</a:t>
          </a:r>
          <a:r>
            <a:rPr lang="zh-CN" altLang="en-US" sz="140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400" kern="1200" dirty="0" smtClean="0">
              <a:latin typeface="微软雅黑" pitchFamily="34" charset="-122"/>
              <a:ea typeface="微软雅黑" pitchFamily="34" charset="-122"/>
            </a:rPr>
            <a:t>BMC</a:t>
          </a:r>
          <a:endParaRPr lang="zh-CN" sz="1400" kern="1200" dirty="0">
            <a:latin typeface="微软雅黑" pitchFamily="34" charset="-122"/>
            <a:ea typeface="微软雅黑" pitchFamily="34" charset="-122"/>
          </a:endParaRPr>
        </a:p>
      </dsp:txBody>
      <dsp:txXfrm>
        <a:off x="0" y="3333000"/>
        <a:ext cx="8568952" cy="913500"/>
      </dsp:txXfrm>
    </dsp:sp>
    <dsp:sp modelId="{FB0739CB-1D62-4655-BD74-024E3DD7A4E5}">
      <dsp:nvSpPr>
        <dsp:cNvPr id="0" name=""/>
        <dsp:cNvSpPr/>
      </dsp:nvSpPr>
      <dsp:spPr>
        <a:xfrm>
          <a:off x="428447" y="3037800"/>
          <a:ext cx="5998266" cy="5904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6720" tIns="0" rIns="226720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1800" kern="1200" dirty="0" smtClean="0">
              <a:latin typeface="微软雅黑" pitchFamily="34" charset="-122"/>
              <a:ea typeface="微软雅黑" pitchFamily="34" charset="-122"/>
            </a:rPr>
            <a:t>High Manageability</a:t>
          </a:r>
          <a:endParaRPr lang="zh-CN" altLang="en-US" sz="1800" kern="1200" dirty="0">
            <a:latin typeface="微软雅黑" pitchFamily="34" charset="-122"/>
            <a:ea typeface="微软雅黑" pitchFamily="34" charset="-122"/>
          </a:endParaRPr>
        </a:p>
      </dsp:txBody>
      <dsp:txXfrm>
        <a:off x="457268" y="3066621"/>
        <a:ext cx="5940624" cy="532758"/>
      </dsp:txXfrm>
    </dsp:sp>
    <dsp:sp modelId="{6CED84F8-4FDB-43C8-AF83-679B04BE1C4B}">
      <dsp:nvSpPr>
        <dsp:cNvPr id="0" name=""/>
        <dsp:cNvSpPr/>
      </dsp:nvSpPr>
      <dsp:spPr>
        <a:xfrm>
          <a:off x="0" y="4528405"/>
          <a:ext cx="8568952" cy="724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5046" tIns="416560" rIns="665046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1400" kern="1200" dirty="0" smtClean="0">
              <a:latin typeface="微软雅黑" pitchFamily="34" charset="-122"/>
              <a:ea typeface="微软雅黑" pitchFamily="34" charset="-122"/>
            </a:rPr>
            <a:t>It</a:t>
          </a:r>
          <a:r>
            <a:rPr lang="zh-CN" altLang="en-US" sz="140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400" kern="1200" dirty="0" smtClean="0">
              <a:latin typeface="微软雅黑" pitchFamily="34" charset="-122"/>
              <a:ea typeface="微软雅黑" pitchFamily="34" charset="-122"/>
            </a:rPr>
            <a:t>contains</a:t>
          </a:r>
          <a:r>
            <a:rPr lang="zh-CN" altLang="en-US" sz="140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400" kern="1200" dirty="0" smtClean="0">
              <a:latin typeface="微软雅黑" pitchFamily="34" charset="-122"/>
              <a:ea typeface="微软雅黑" pitchFamily="34" charset="-122"/>
            </a:rPr>
            <a:t>computer’s</a:t>
          </a:r>
          <a:r>
            <a:rPr lang="zh-CN" altLang="en-US" sz="140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en-US" sz="1400" kern="1200" dirty="0" smtClean="0">
              <a:latin typeface="微软雅黑" pitchFamily="34" charset="-122"/>
              <a:ea typeface="微软雅黑" pitchFamily="34" charset="-122"/>
            </a:rPr>
            <a:t>serial</a:t>
          </a:r>
          <a:r>
            <a:rPr lang="en-US" altLang="zh-CN" sz="1400" kern="1200" dirty="0" smtClean="0">
              <a:latin typeface="微软雅黑" pitchFamily="34" charset="-122"/>
              <a:ea typeface="微软雅黑" pitchFamily="34" charset="-122"/>
            </a:rPr>
            <a:t>,</a:t>
          </a:r>
          <a:r>
            <a:rPr lang="zh-CN" altLang="en-US" sz="140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400" kern="1200" dirty="0" smtClean="0">
              <a:latin typeface="微软雅黑" pitchFamily="34" charset="-122"/>
              <a:ea typeface="微软雅黑" pitchFamily="34" charset="-122"/>
            </a:rPr>
            <a:t>detailed</a:t>
          </a:r>
          <a:r>
            <a:rPr lang="zh-CN" altLang="en-US" sz="140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400" kern="1200" dirty="0" smtClean="0">
              <a:latin typeface="微软雅黑" pitchFamily="34" charset="-122"/>
              <a:ea typeface="微软雅黑" pitchFamily="34" charset="-122"/>
            </a:rPr>
            <a:t>configuration,</a:t>
          </a:r>
          <a:r>
            <a:rPr lang="zh-CN" altLang="en-US" sz="140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400" kern="1200" dirty="0" smtClean="0">
              <a:latin typeface="微软雅黑" pitchFamily="34" charset="-122"/>
              <a:ea typeface="微软雅黑" pitchFamily="34" charset="-122"/>
            </a:rPr>
            <a:t>BIOS</a:t>
          </a:r>
          <a:r>
            <a:rPr lang="zh-CN" altLang="en-US" sz="140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400" kern="1200" dirty="0" smtClean="0">
              <a:latin typeface="微软雅黑" pitchFamily="34" charset="-122"/>
              <a:ea typeface="微软雅黑" pitchFamily="34" charset="-122"/>
            </a:rPr>
            <a:t>type</a:t>
          </a:r>
          <a:r>
            <a:rPr lang="zh-CN" altLang="en-US" sz="1400" kern="1200" dirty="0" smtClean="0">
              <a:latin typeface="微软雅黑" pitchFamily="34" charset="-122"/>
              <a:ea typeface="微软雅黑" pitchFamily="34" charset="-122"/>
            </a:rPr>
            <a:t>、</a:t>
          </a:r>
          <a:r>
            <a:rPr lang="en-US" altLang="zh-CN" sz="1400" kern="1200" dirty="0" smtClean="0">
              <a:latin typeface="微软雅黑" pitchFamily="34" charset="-122"/>
              <a:ea typeface="微软雅黑" pitchFamily="34" charset="-122"/>
            </a:rPr>
            <a:t>BMC</a:t>
          </a:r>
          <a:r>
            <a:rPr lang="zh-CN" altLang="en-US" sz="140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400" kern="1200" dirty="0" smtClean="0">
              <a:latin typeface="微软雅黑" pitchFamily="34" charset="-122"/>
              <a:ea typeface="微软雅黑" pitchFamily="34" charset="-122"/>
            </a:rPr>
            <a:t>type</a:t>
          </a:r>
          <a:endParaRPr lang="zh-CN" sz="1400" kern="1200" dirty="0">
            <a:latin typeface="微软雅黑" pitchFamily="34" charset="-122"/>
            <a:ea typeface="微软雅黑" pitchFamily="34" charset="-122"/>
          </a:endParaRPr>
        </a:p>
      </dsp:txBody>
      <dsp:txXfrm>
        <a:off x="0" y="4528405"/>
        <a:ext cx="8568952" cy="724500"/>
      </dsp:txXfrm>
    </dsp:sp>
    <dsp:sp modelId="{808442E4-7C44-4BFA-8BE0-66E6CA2538EB}">
      <dsp:nvSpPr>
        <dsp:cNvPr id="0" name=""/>
        <dsp:cNvSpPr/>
      </dsp:nvSpPr>
      <dsp:spPr>
        <a:xfrm>
          <a:off x="428447" y="4354500"/>
          <a:ext cx="5998266" cy="5904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6720" tIns="0" rIns="226720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800" kern="1200" dirty="0" smtClean="0">
              <a:latin typeface="微软雅黑" pitchFamily="34" charset="-122"/>
              <a:ea typeface="微软雅黑" pitchFamily="34" charset="-122"/>
            </a:rPr>
            <a:t>I</a:t>
          </a:r>
          <a:r>
            <a:rPr lang="en-US" altLang="en-US" sz="1800" kern="1200" dirty="0" smtClean="0">
              <a:latin typeface="微软雅黑" pitchFamily="34" charset="-122"/>
              <a:ea typeface="微软雅黑" pitchFamily="34" charset="-122"/>
            </a:rPr>
            <a:t>nformation richness </a:t>
          </a:r>
          <a:endParaRPr lang="zh-CN" altLang="en-US" sz="1800" kern="1200" dirty="0">
            <a:latin typeface="微软雅黑" pitchFamily="34" charset="-122"/>
            <a:ea typeface="微软雅黑" pitchFamily="34" charset="-122"/>
          </a:endParaRPr>
        </a:p>
      </dsp:txBody>
      <dsp:txXfrm>
        <a:off x="457268" y="4383321"/>
        <a:ext cx="5940624" cy="53275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A65922-B4E7-45AE-8B04-B2446AE1B6AC}">
      <dsp:nvSpPr>
        <dsp:cNvPr id="0" name=""/>
        <dsp:cNvSpPr/>
      </dsp:nvSpPr>
      <dsp:spPr>
        <a:xfrm>
          <a:off x="0" y="0"/>
          <a:ext cx="6096000" cy="101060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500" kern="1200" dirty="0" smtClean="0"/>
            <a:t>      </a:t>
          </a:r>
          <a:endParaRPr lang="zh-CN" altLang="en-US" sz="2000" kern="1200" dirty="0">
            <a:solidFill>
              <a:srgbClr val="002060"/>
            </a:solidFill>
            <a:latin typeface="微软雅黑" pitchFamily="34" charset="-122"/>
            <a:ea typeface="微软雅黑" pitchFamily="34" charset="-122"/>
          </a:endParaRPr>
        </a:p>
      </dsp:txBody>
      <dsp:txXfrm>
        <a:off x="1320260" y="0"/>
        <a:ext cx="4775739" cy="1010604"/>
      </dsp:txXfrm>
    </dsp:sp>
    <dsp:sp modelId="{F1D00E74-9BBD-49A2-89F5-7AFA9915AAC8}">
      <dsp:nvSpPr>
        <dsp:cNvPr id="0" name=""/>
        <dsp:cNvSpPr/>
      </dsp:nvSpPr>
      <dsp:spPr>
        <a:xfrm>
          <a:off x="1" y="72674"/>
          <a:ext cx="1219200" cy="80848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F3A473-9ED2-46D2-B9A1-C4CB5C81589D}">
      <dsp:nvSpPr>
        <dsp:cNvPr id="0" name=""/>
        <dsp:cNvSpPr/>
      </dsp:nvSpPr>
      <dsp:spPr>
        <a:xfrm>
          <a:off x="0" y="1111665"/>
          <a:ext cx="6096000" cy="101060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600" kern="1200" dirty="0" smtClean="0">
              <a:latin typeface="微软雅黑" pitchFamily="34" charset="-122"/>
              <a:ea typeface="微软雅黑" pitchFamily="34" charset="-122"/>
            </a:rPr>
            <a:t>     </a:t>
          </a:r>
          <a:endParaRPr lang="zh-CN" altLang="en-US" sz="1600" kern="1200" dirty="0">
            <a:latin typeface="微软雅黑" pitchFamily="34" charset="-122"/>
            <a:ea typeface="微软雅黑" pitchFamily="34" charset="-122"/>
          </a:endParaRPr>
        </a:p>
      </dsp:txBody>
      <dsp:txXfrm>
        <a:off x="1320260" y="1111665"/>
        <a:ext cx="4775739" cy="1010604"/>
      </dsp:txXfrm>
    </dsp:sp>
    <dsp:sp modelId="{9F504ED9-2529-42DC-AD8F-65A645C87161}">
      <dsp:nvSpPr>
        <dsp:cNvPr id="0" name=""/>
        <dsp:cNvSpPr/>
      </dsp:nvSpPr>
      <dsp:spPr>
        <a:xfrm>
          <a:off x="101060" y="1212725"/>
          <a:ext cx="1219200" cy="808483"/>
        </a:xfrm>
        <a:prstGeom prst="roundRect">
          <a:avLst>
            <a:gd name="adj" fmla="val 10000"/>
          </a:avLst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7C14A7-CBC8-4BE9-9466-765058CF47A7}">
      <dsp:nvSpPr>
        <dsp:cNvPr id="0" name=""/>
        <dsp:cNvSpPr/>
      </dsp:nvSpPr>
      <dsp:spPr>
        <a:xfrm>
          <a:off x="0" y="2223330"/>
          <a:ext cx="6096000" cy="101060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kern="1200" dirty="0" smtClean="0">
              <a:latin typeface="微软雅黑" pitchFamily="34" charset="-122"/>
              <a:ea typeface="微软雅黑" pitchFamily="34" charset="-122"/>
            </a:rPr>
            <a:t>      </a:t>
          </a:r>
          <a:endParaRPr lang="en-US" altLang="zh-CN" sz="1200" kern="1200" dirty="0" smtClean="0"/>
        </a:p>
      </dsp:txBody>
      <dsp:txXfrm>
        <a:off x="1320260" y="2223330"/>
        <a:ext cx="4775739" cy="1010604"/>
      </dsp:txXfrm>
    </dsp:sp>
    <dsp:sp modelId="{ABAF7989-54A2-4C24-8FCB-5754AD07BA46}">
      <dsp:nvSpPr>
        <dsp:cNvPr id="0" name=""/>
        <dsp:cNvSpPr/>
      </dsp:nvSpPr>
      <dsp:spPr>
        <a:xfrm>
          <a:off x="101060" y="2324391"/>
          <a:ext cx="1219200" cy="808483"/>
        </a:xfrm>
        <a:prstGeom prst="roundRect">
          <a:avLst>
            <a:gd name="adj" fmla="val 10000"/>
          </a:avLst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1C83C3-E00F-424C-939F-4C3B035A1F0B}">
      <dsp:nvSpPr>
        <dsp:cNvPr id="0" name=""/>
        <dsp:cNvSpPr/>
      </dsp:nvSpPr>
      <dsp:spPr>
        <a:xfrm>
          <a:off x="0" y="3334996"/>
          <a:ext cx="6096000" cy="101060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lvl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4600" kern="1200" dirty="0"/>
        </a:p>
      </dsp:txBody>
      <dsp:txXfrm>
        <a:off x="1320260" y="3334996"/>
        <a:ext cx="4775739" cy="1010604"/>
      </dsp:txXfrm>
    </dsp:sp>
    <dsp:sp modelId="{76B4B5DC-EBFC-484C-BA13-A95308F68CBD}">
      <dsp:nvSpPr>
        <dsp:cNvPr id="0" name=""/>
        <dsp:cNvSpPr/>
      </dsp:nvSpPr>
      <dsp:spPr>
        <a:xfrm>
          <a:off x="101060" y="3436056"/>
          <a:ext cx="1219200" cy="808483"/>
        </a:xfrm>
        <a:prstGeom prst="roundRect">
          <a:avLst>
            <a:gd name="adj" fmla="val 10000"/>
          </a:avLst>
        </a:prstGeom>
        <a:solidFill>
          <a:schemeClr val="accent5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084F4B-DAAF-439A-A6FC-B0D12735DE4B}">
      <dsp:nvSpPr>
        <dsp:cNvPr id="0" name=""/>
        <dsp:cNvSpPr/>
      </dsp:nvSpPr>
      <dsp:spPr>
        <a:xfrm>
          <a:off x="0" y="4446661"/>
          <a:ext cx="6096000" cy="1010604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lvl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4600" kern="1200" dirty="0" smtClean="0"/>
            <a:t>  </a:t>
          </a:r>
          <a:endParaRPr lang="zh-CN" altLang="en-US" sz="4600" kern="1200" dirty="0">
            <a:latin typeface="微软雅黑" pitchFamily="34" charset="-122"/>
            <a:ea typeface="微软雅黑" pitchFamily="34" charset="-122"/>
          </a:endParaRPr>
        </a:p>
      </dsp:txBody>
      <dsp:txXfrm>
        <a:off x="1320260" y="4446661"/>
        <a:ext cx="4775739" cy="1010604"/>
      </dsp:txXfrm>
    </dsp:sp>
    <dsp:sp modelId="{F38470D8-3D3A-4D04-9323-31C75B6C93AB}">
      <dsp:nvSpPr>
        <dsp:cNvPr id="0" name=""/>
        <dsp:cNvSpPr/>
      </dsp:nvSpPr>
      <dsp:spPr>
        <a:xfrm>
          <a:off x="101060" y="4547722"/>
          <a:ext cx="1219200" cy="808483"/>
        </a:xfrm>
        <a:prstGeom prst="roundRect">
          <a:avLst>
            <a:gd name="adj" fmla="val 10000"/>
          </a:avLst>
        </a:prstGeom>
        <a:solidFill>
          <a:schemeClr val="accent6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CF32C1-95A8-4871-819F-A3AB1E18EA7A}">
      <dsp:nvSpPr>
        <dsp:cNvPr id="0" name=""/>
        <dsp:cNvSpPr/>
      </dsp:nvSpPr>
      <dsp:spPr>
        <a:xfrm>
          <a:off x="943959" y="280292"/>
          <a:ext cx="2409739" cy="2409739"/>
        </a:xfrm>
        <a:prstGeom prst="blockArc">
          <a:avLst>
            <a:gd name="adj1" fmla="val 12299266"/>
            <a:gd name="adj2" fmla="val 17743727"/>
            <a:gd name="adj3" fmla="val 4511"/>
          </a:avLst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09C405-B2E2-4AA0-AF51-42970BE5FFDA}">
      <dsp:nvSpPr>
        <dsp:cNvPr id="0" name=""/>
        <dsp:cNvSpPr/>
      </dsp:nvSpPr>
      <dsp:spPr>
        <a:xfrm>
          <a:off x="780353" y="537796"/>
          <a:ext cx="2409739" cy="2409739"/>
        </a:xfrm>
        <a:prstGeom prst="blockArc">
          <a:avLst>
            <a:gd name="adj1" fmla="val 8917331"/>
            <a:gd name="adj2" fmla="val 13192325"/>
            <a:gd name="adj3" fmla="val 4511"/>
          </a:avLst>
        </a:prstGeom>
        <a:solidFill>
          <a:schemeClr val="accent3">
            <a:hueOff val="2168479"/>
            <a:satOff val="80000"/>
            <a:lumOff val="-1176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B0D150-6634-4A71-A9F5-BB81A41D37DD}">
      <dsp:nvSpPr>
        <dsp:cNvPr id="0" name=""/>
        <dsp:cNvSpPr/>
      </dsp:nvSpPr>
      <dsp:spPr>
        <a:xfrm>
          <a:off x="796602" y="570548"/>
          <a:ext cx="2409739" cy="2409739"/>
        </a:xfrm>
        <a:prstGeom prst="blockArc">
          <a:avLst>
            <a:gd name="adj1" fmla="val 3472228"/>
            <a:gd name="adj2" fmla="val 9051238"/>
            <a:gd name="adj3" fmla="val 4511"/>
          </a:avLst>
        </a:prstGeom>
        <a:solidFill>
          <a:schemeClr val="accent3">
            <a:hueOff val="1626359"/>
            <a:satOff val="60000"/>
            <a:lumOff val="-882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8ABD64-A75C-4CB9-A653-2682833472B0}">
      <dsp:nvSpPr>
        <dsp:cNvPr id="0" name=""/>
        <dsp:cNvSpPr/>
      </dsp:nvSpPr>
      <dsp:spPr>
        <a:xfrm>
          <a:off x="1820269" y="463661"/>
          <a:ext cx="2409739" cy="2409739"/>
        </a:xfrm>
        <a:prstGeom prst="blockArc">
          <a:avLst>
            <a:gd name="adj1" fmla="val 1704655"/>
            <a:gd name="adj2" fmla="val 6561760"/>
            <a:gd name="adj3" fmla="val 4511"/>
          </a:avLst>
        </a:prstGeom>
        <a:solidFill>
          <a:schemeClr val="accent3">
            <a:hueOff val="1084240"/>
            <a:satOff val="40000"/>
            <a:lumOff val="-588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E685B5-07AF-4E9E-BD10-F5269171723F}">
      <dsp:nvSpPr>
        <dsp:cNvPr id="0" name=""/>
        <dsp:cNvSpPr/>
      </dsp:nvSpPr>
      <dsp:spPr>
        <a:xfrm>
          <a:off x="1878864" y="366781"/>
          <a:ext cx="2409739" cy="2409739"/>
        </a:xfrm>
        <a:prstGeom prst="blockArc">
          <a:avLst>
            <a:gd name="adj1" fmla="val 19773554"/>
            <a:gd name="adj2" fmla="val 2035283"/>
            <a:gd name="adj3" fmla="val 4511"/>
          </a:avLst>
        </a:prstGeom>
        <a:solidFill>
          <a:schemeClr val="accent3">
            <a:hueOff val="542120"/>
            <a:satOff val="20000"/>
            <a:lumOff val="-294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65475C-888C-4817-83E9-A9E99161BAB4}">
      <dsp:nvSpPr>
        <dsp:cNvPr id="0" name=""/>
        <dsp:cNvSpPr/>
      </dsp:nvSpPr>
      <dsp:spPr>
        <a:xfrm>
          <a:off x="1856318" y="326638"/>
          <a:ext cx="2409739" cy="2409739"/>
        </a:xfrm>
        <a:prstGeom prst="blockArc">
          <a:avLst>
            <a:gd name="adj1" fmla="val 15005238"/>
            <a:gd name="adj2" fmla="val 19907957"/>
            <a:gd name="adj3" fmla="val 4511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762D2B-4230-4C93-B807-8361C54CA378}">
      <dsp:nvSpPr>
        <dsp:cNvPr id="0" name=""/>
        <dsp:cNvSpPr/>
      </dsp:nvSpPr>
      <dsp:spPr>
        <a:xfrm>
          <a:off x="1587237" y="871142"/>
          <a:ext cx="1815485" cy="1461554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600" kern="1200" dirty="0" smtClean="0">
              <a:latin typeface="微软雅黑" pitchFamily="34" charset="-122"/>
              <a:ea typeface="微软雅黑" pitchFamily="34" charset="-122"/>
            </a:rPr>
            <a:t>R</a:t>
          </a:r>
          <a:r>
            <a:rPr lang="en-US" altLang="en-US" sz="1600" kern="1200" dirty="0" smtClean="0">
              <a:latin typeface="微软雅黑" pitchFamily="34" charset="-122"/>
              <a:ea typeface="微软雅黑" pitchFamily="34" charset="-122"/>
            </a:rPr>
            <a:t>edundancy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600" kern="1200" dirty="0" smtClean="0">
              <a:latin typeface="微软雅黑" pitchFamily="34" charset="-122"/>
              <a:ea typeface="微软雅黑" pitchFamily="34" charset="-122"/>
            </a:rPr>
            <a:t>Design</a:t>
          </a:r>
          <a:endParaRPr lang="zh-CN" altLang="en-US" sz="1600" kern="1200" dirty="0">
            <a:latin typeface="微软雅黑" pitchFamily="34" charset="-122"/>
            <a:ea typeface="微软雅黑" pitchFamily="34" charset="-122"/>
          </a:endParaRPr>
        </a:p>
      </dsp:txBody>
      <dsp:txXfrm>
        <a:off x="1853109" y="1085182"/>
        <a:ext cx="1283741" cy="1033474"/>
      </dsp:txXfrm>
    </dsp:sp>
    <dsp:sp modelId="{4CD22BC2-A849-46C5-8F71-9FDF728F9548}">
      <dsp:nvSpPr>
        <dsp:cNvPr id="0" name=""/>
        <dsp:cNvSpPr/>
      </dsp:nvSpPr>
      <dsp:spPr>
        <a:xfrm>
          <a:off x="1675260" y="-45305"/>
          <a:ext cx="1969639" cy="939062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20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200" kern="1200" dirty="0" smtClean="0">
              <a:latin typeface="微软雅黑" pitchFamily="34" charset="-122"/>
              <a:ea typeface="微软雅黑" pitchFamily="34" charset="-122"/>
            </a:rPr>
            <a:t>Cooling</a:t>
          </a:r>
          <a:r>
            <a:rPr lang="zh-CN" altLang="en-US" sz="120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200" kern="1200" dirty="0" smtClean="0">
              <a:latin typeface="微软雅黑" pitchFamily="34" charset="-122"/>
              <a:ea typeface="微软雅黑" pitchFamily="34" charset="-122"/>
            </a:rPr>
            <a:t>system</a:t>
          </a:r>
          <a:r>
            <a:rPr lang="zh-CN" altLang="en-US" sz="120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en-US" sz="1200" kern="1200" dirty="0" smtClean="0">
              <a:latin typeface="微软雅黑" pitchFamily="34" charset="-122"/>
              <a:ea typeface="微软雅黑" pitchFamily="34" charset="-122"/>
            </a:rPr>
            <a:t>redundancy</a:t>
          </a:r>
          <a:endParaRPr lang="zh-CN" altLang="en-US" sz="1200" kern="1200" dirty="0">
            <a:latin typeface="微软雅黑" pitchFamily="34" charset="-122"/>
            <a:ea typeface="微软雅黑" pitchFamily="34" charset="-122"/>
          </a:endParaRPr>
        </a:p>
      </dsp:txBody>
      <dsp:txXfrm>
        <a:off x="1963707" y="92217"/>
        <a:ext cx="1392745" cy="664018"/>
      </dsp:txXfrm>
    </dsp:sp>
    <dsp:sp modelId="{50E9840C-3BAF-464C-A72B-DB09F36E27EF}">
      <dsp:nvSpPr>
        <dsp:cNvPr id="0" name=""/>
        <dsp:cNvSpPr/>
      </dsp:nvSpPr>
      <dsp:spPr>
        <a:xfrm>
          <a:off x="3295103" y="597535"/>
          <a:ext cx="1607968" cy="754879"/>
        </a:xfrm>
        <a:prstGeom prst="ellipse">
          <a:avLst/>
        </a:prstGeom>
        <a:solidFill>
          <a:schemeClr val="accent3">
            <a:hueOff val="542120"/>
            <a:satOff val="20000"/>
            <a:lumOff val="-2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1200" kern="1200" dirty="0" smtClean="0">
              <a:latin typeface="微软雅黑" pitchFamily="34" charset="-122"/>
              <a:ea typeface="微软雅黑" pitchFamily="34" charset="-122"/>
            </a:rPr>
            <a:t>Modularization for </a:t>
          </a:r>
          <a:r>
            <a:rPr lang="en-US" altLang="zh-CN" sz="1200" kern="1200" dirty="0" smtClean="0">
              <a:latin typeface="微软雅黑" pitchFamily="34" charset="-122"/>
              <a:ea typeface="微软雅黑" pitchFamily="34" charset="-122"/>
            </a:rPr>
            <a:t>w</a:t>
          </a:r>
          <a:r>
            <a:rPr lang="en-US" altLang="en-US" sz="1200" kern="1200" dirty="0" smtClean="0">
              <a:latin typeface="微软雅黑" pitchFamily="34" charset="-122"/>
              <a:ea typeface="微软雅黑" pitchFamily="34" charset="-122"/>
            </a:rPr>
            <a:t>hole </a:t>
          </a:r>
          <a:r>
            <a:rPr lang="en-US" altLang="zh-CN" sz="1200" kern="1200" dirty="0" smtClean="0">
              <a:latin typeface="微软雅黑" pitchFamily="34" charset="-122"/>
              <a:ea typeface="微软雅黑" pitchFamily="34" charset="-122"/>
            </a:rPr>
            <a:t>design</a:t>
          </a:r>
          <a:endParaRPr lang="zh-CN" altLang="en-US" sz="1200" kern="1200" dirty="0">
            <a:latin typeface="微软雅黑" pitchFamily="34" charset="-122"/>
            <a:ea typeface="微软雅黑" pitchFamily="34" charset="-122"/>
          </a:endParaRPr>
        </a:p>
      </dsp:txBody>
      <dsp:txXfrm>
        <a:off x="3530584" y="708084"/>
        <a:ext cx="1137006" cy="533781"/>
      </dsp:txXfrm>
    </dsp:sp>
    <dsp:sp modelId="{3F489691-48AA-4528-BAD3-617D90CB6531}">
      <dsp:nvSpPr>
        <dsp:cNvPr id="0" name=""/>
        <dsp:cNvSpPr/>
      </dsp:nvSpPr>
      <dsp:spPr>
        <a:xfrm>
          <a:off x="3280652" y="1851429"/>
          <a:ext cx="1560675" cy="754879"/>
        </a:xfrm>
        <a:prstGeom prst="ellipse">
          <a:avLst/>
        </a:prstGeom>
        <a:solidFill>
          <a:schemeClr val="accent3">
            <a:hueOff val="1084240"/>
            <a:satOff val="40000"/>
            <a:lumOff val="-588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200" kern="1200" dirty="0" smtClean="0">
              <a:latin typeface="微软雅黑" pitchFamily="34" charset="-122"/>
              <a:ea typeface="微软雅黑" pitchFamily="34" charset="-122"/>
            </a:rPr>
            <a:t>Storage</a:t>
          </a:r>
          <a:r>
            <a:rPr lang="zh-CN" altLang="en-US" sz="120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200" kern="1200" dirty="0" smtClean="0">
              <a:latin typeface="微软雅黑" pitchFamily="34" charset="-122"/>
              <a:ea typeface="微软雅黑" pitchFamily="34" charset="-122"/>
            </a:rPr>
            <a:t>system</a:t>
          </a:r>
          <a:r>
            <a:rPr lang="zh-CN" altLang="en-US" sz="120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en-US" sz="1200" kern="1200" dirty="0" smtClean="0">
              <a:latin typeface="微软雅黑" pitchFamily="34" charset="-122"/>
              <a:ea typeface="微软雅黑" pitchFamily="34" charset="-122"/>
            </a:rPr>
            <a:t>redundancy</a:t>
          </a:r>
          <a:endParaRPr lang="zh-CN" altLang="en-US" sz="1200" kern="1200" dirty="0">
            <a:latin typeface="微软雅黑" pitchFamily="34" charset="-122"/>
            <a:ea typeface="微软雅黑" pitchFamily="34" charset="-122"/>
          </a:endParaRPr>
        </a:p>
      </dsp:txBody>
      <dsp:txXfrm>
        <a:off x="3509208" y="1961978"/>
        <a:ext cx="1103563" cy="533781"/>
      </dsp:txXfrm>
    </dsp:sp>
    <dsp:sp modelId="{88B6BA79-BB07-4B8F-9F66-85D446C0F458}">
      <dsp:nvSpPr>
        <dsp:cNvPr id="0" name=""/>
        <dsp:cNvSpPr/>
      </dsp:nvSpPr>
      <dsp:spPr>
        <a:xfrm>
          <a:off x="1837730" y="2402174"/>
          <a:ext cx="1593897" cy="754879"/>
        </a:xfrm>
        <a:prstGeom prst="ellipse">
          <a:avLst/>
        </a:prstGeom>
        <a:solidFill>
          <a:schemeClr val="accent3">
            <a:hueOff val="1626359"/>
            <a:satOff val="60000"/>
            <a:lumOff val="-88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200" kern="1200" dirty="0" smtClean="0">
              <a:latin typeface="微软雅黑" pitchFamily="34" charset="-122"/>
              <a:ea typeface="微软雅黑" pitchFamily="34" charset="-122"/>
            </a:rPr>
            <a:t>Power</a:t>
          </a:r>
          <a:r>
            <a:rPr lang="zh-CN" altLang="en-US" sz="120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200" kern="1200" dirty="0" smtClean="0">
              <a:latin typeface="微软雅黑" pitchFamily="34" charset="-122"/>
              <a:ea typeface="微软雅黑" pitchFamily="34" charset="-122"/>
            </a:rPr>
            <a:t>system</a:t>
          </a:r>
          <a:r>
            <a:rPr lang="zh-CN" altLang="en-US" sz="120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en-US" sz="1200" kern="1200" dirty="0" smtClean="0">
              <a:latin typeface="微软雅黑" pitchFamily="34" charset="-122"/>
              <a:ea typeface="微软雅黑" pitchFamily="34" charset="-122"/>
            </a:rPr>
            <a:t>redundancy</a:t>
          </a:r>
          <a:endParaRPr lang="zh-CN" altLang="en-US" sz="1200" kern="1200" dirty="0">
            <a:latin typeface="微软雅黑" pitchFamily="34" charset="-122"/>
            <a:ea typeface="微软雅黑" pitchFamily="34" charset="-122"/>
          </a:endParaRPr>
        </a:p>
      </dsp:txBody>
      <dsp:txXfrm>
        <a:off x="2071151" y="2512723"/>
        <a:ext cx="1127055" cy="533781"/>
      </dsp:txXfrm>
    </dsp:sp>
    <dsp:sp modelId="{F6901A6A-A623-4AC8-BF20-96DC77BF197E}">
      <dsp:nvSpPr>
        <dsp:cNvPr id="0" name=""/>
        <dsp:cNvSpPr/>
      </dsp:nvSpPr>
      <dsp:spPr>
        <a:xfrm>
          <a:off x="218524" y="1978427"/>
          <a:ext cx="1522478" cy="754879"/>
        </a:xfrm>
        <a:prstGeom prst="ellipse">
          <a:avLst/>
        </a:prstGeom>
        <a:solidFill>
          <a:schemeClr val="accent3">
            <a:hueOff val="2168479"/>
            <a:satOff val="80000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200" kern="1200" dirty="0" smtClean="0">
              <a:latin typeface="微软雅黑" pitchFamily="34" charset="-122"/>
              <a:ea typeface="微软雅黑" pitchFamily="34" charset="-122"/>
            </a:rPr>
            <a:t>Memory</a:t>
          </a:r>
          <a:r>
            <a:rPr lang="zh-CN" altLang="en-US" sz="120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en-US" sz="1200" kern="1200" dirty="0" smtClean="0">
              <a:latin typeface="微软雅黑" pitchFamily="34" charset="-122"/>
              <a:ea typeface="微软雅黑" pitchFamily="34" charset="-122"/>
            </a:rPr>
            <a:t>redundancy</a:t>
          </a:r>
          <a:endParaRPr lang="zh-CN" altLang="en-US" sz="1200" kern="1200" dirty="0">
            <a:latin typeface="微软雅黑" pitchFamily="34" charset="-122"/>
            <a:ea typeface="微软雅黑" pitchFamily="34" charset="-122"/>
          </a:endParaRPr>
        </a:p>
      </dsp:txBody>
      <dsp:txXfrm>
        <a:off x="441486" y="2088976"/>
        <a:ext cx="1076554" cy="533781"/>
      </dsp:txXfrm>
    </dsp:sp>
    <dsp:sp modelId="{010A9EE7-5790-4D93-928F-2855BDB2D629}">
      <dsp:nvSpPr>
        <dsp:cNvPr id="0" name=""/>
        <dsp:cNvSpPr/>
      </dsp:nvSpPr>
      <dsp:spPr>
        <a:xfrm>
          <a:off x="278524" y="508005"/>
          <a:ext cx="1605689" cy="959338"/>
        </a:xfrm>
        <a:prstGeom prst="ellipse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200" kern="1200" dirty="0" smtClean="0">
              <a:latin typeface="微软雅黑" pitchFamily="34" charset="-122"/>
              <a:ea typeface="微软雅黑" pitchFamily="34" charset="-122"/>
            </a:rPr>
            <a:t>System</a:t>
          </a:r>
          <a:r>
            <a:rPr lang="zh-CN" altLang="en-US" sz="120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zh-CN" sz="1200" kern="1200" dirty="0" smtClean="0">
              <a:latin typeface="微软雅黑" pitchFamily="34" charset="-122"/>
              <a:ea typeface="微软雅黑" pitchFamily="34" charset="-122"/>
            </a:rPr>
            <a:t>time</a:t>
          </a:r>
          <a:r>
            <a:rPr lang="zh-CN" altLang="en-US" sz="1200" kern="1200" dirty="0" smtClean="0">
              <a:latin typeface="微软雅黑" pitchFamily="34" charset="-122"/>
              <a:ea typeface="微软雅黑" pitchFamily="34" charset="-122"/>
            </a:rPr>
            <a:t> </a:t>
          </a:r>
          <a:r>
            <a:rPr lang="en-US" altLang="en-US" sz="1200" kern="1200" dirty="0" smtClean="0">
              <a:latin typeface="微软雅黑" pitchFamily="34" charset="-122"/>
              <a:ea typeface="微软雅黑" pitchFamily="34" charset="-122"/>
            </a:rPr>
            <a:t>redundancy</a:t>
          </a:r>
          <a:endParaRPr lang="zh-CN" altLang="en-US" sz="1200" kern="1200" dirty="0">
            <a:latin typeface="微软雅黑" pitchFamily="34" charset="-122"/>
            <a:ea typeface="微软雅黑" pitchFamily="34" charset="-122"/>
          </a:endParaRPr>
        </a:p>
      </dsp:txBody>
      <dsp:txXfrm>
        <a:off x="513672" y="648497"/>
        <a:ext cx="1135393" cy="67835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CF32C1-95A8-4871-819F-A3AB1E18EA7A}">
      <dsp:nvSpPr>
        <dsp:cNvPr id="0" name=""/>
        <dsp:cNvSpPr/>
      </dsp:nvSpPr>
      <dsp:spPr>
        <a:xfrm>
          <a:off x="797969" y="288768"/>
          <a:ext cx="2211581" cy="2211581"/>
        </a:xfrm>
        <a:prstGeom prst="blockArc">
          <a:avLst>
            <a:gd name="adj1" fmla="val 12258825"/>
            <a:gd name="adj2" fmla="val 17037367"/>
            <a:gd name="adj3" fmla="val 4497"/>
          </a:avLst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09C405-B2E2-4AA0-AF51-42970BE5FFDA}">
      <dsp:nvSpPr>
        <dsp:cNvPr id="0" name=""/>
        <dsp:cNvSpPr/>
      </dsp:nvSpPr>
      <dsp:spPr>
        <a:xfrm>
          <a:off x="732371" y="412050"/>
          <a:ext cx="2211581" cy="2211581"/>
        </a:xfrm>
        <a:prstGeom prst="blockArc">
          <a:avLst>
            <a:gd name="adj1" fmla="val 8867664"/>
            <a:gd name="adj2" fmla="val 12703268"/>
            <a:gd name="adj3" fmla="val 4497"/>
          </a:avLst>
        </a:prstGeom>
        <a:solidFill>
          <a:schemeClr val="accent3">
            <a:hueOff val="2168479"/>
            <a:satOff val="80000"/>
            <a:lumOff val="-1176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B0D150-6634-4A71-A9F5-BB81A41D37DD}">
      <dsp:nvSpPr>
        <dsp:cNvPr id="0" name=""/>
        <dsp:cNvSpPr/>
      </dsp:nvSpPr>
      <dsp:spPr>
        <a:xfrm>
          <a:off x="759708" y="462981"/>
          <a:ext cx="2211581" cy="2211581"/>
        </a:xfrm>
        <a:prstGeom prst="blockArc">
          <a:avLst>
            <a:gd name="adj1" fmla="val 3577206"/>
            <a:gd name="adj2" fmla="val 9078836"/>
            <a:gd name="adj3" fmla="val 4497"/>
          </a:avLst>
        </a:prstGeom>
        <a:solidFill>
          <a:schemeClr val="accent3">
            <a:hueOff val="1626359"/>
            <a:satOff val="60000"/>
            <a:lumOff val="-882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8ABD64-A75C-4CB9-A653-2682833472B0}">
      <dsp:nvSpPr>
        <dsp:cNvPr id="0" name=""/>
        <dsp:cNvSpPr/>
      </dsp:nvSpPr>
      <dsp:spPr>
        <a:xfrm>
          <a:off x="1353572" y="321638"/>
          <a:ext cx="2211581" cy="2211581"/>
        </a:xfrm>
        <a:prstGeom prst="blockArc">
          <a:avLst>
            <a:gd name="adj1" fmla="val 1703950"/>
            <a:gd name="adj2" fmla="val 5530118"/>
            <a:gd name="adj3" fmla="val 4497"/>
          </a:avLst>
        </a:prstGeom>
        <a:solidFill>
          <a:schemeClr val="accent3">
            <a:hueOff val="1084240"/>
            <a:satOff val="40000"/>
            <a:lumOff val="-588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E685B5-07AF-4E9E-BD10-F5269171723F}">
      <dsp:nvSpPr>
        <dsp:cNvPr id="0" name=""/>
        <dsp:cNvSpPr/>
      </dsp:nvSpPr>
      <dsp:spPr>
        <a:xfrm>
          <a:off x="1422108" y="211290"/>
          <a:ext cx="2211581" cy="2211581"/>
        </a:xfrm>
        <a:prstGeom prst="blockArc">
          <a:avLst>
            <a:gd name="adj1" fmla="val 20703583"/>
            <a:gd name="adj2" fmla="val 2117328"/>
            <a:gd name="adj3" fmla="val 4497"/>
          </a:avLst>
        </a:prstGeom>
        <a:solidFill>
          <a:schemeClr val="accent3">
            <a:hueOff val="542120"/>
            <a:satOff val="20000"/>
            <a:lumOff val="-294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65475C-888C-4817-83E9-A9E99161BAB4}">
      <dsp:nvSpPr>
        <dsp:cNvPr id="0" name=""/>
        <dsp:cNvSpPr/>
      </dsp:nvSpPr>
      <dsp:spPr>
        <a:xfrm>
          <a:off x="1434242" y="253330"/>
          <a:ext cx="2211581" cy="2211581"/>
        </a:xfrm>
        <a:prstGeom prst="blockArc">
          <a:avLst>
            <a:gd name="adj1" fmla="val 14980083"/>
            <a:gd name="adj2" fmla="val 20564412"/>
            <a:gd name="adj3" fmla="val 4497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762D2B-4230-4C93-B807-8361C54CA378}">
      <dsp:nvSpPr>
        <dsp:cNvPr id="0" name=""/>
        <dsp:cNvSpPr/>
      </dsp:nvSpPr>
      <dsp:spPr>
        <a:xfrm>
          <a:off x="1420619" y="933102"/>
          <a:ext cx="1640084" cy="98673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000" kern="1200" dirty="0" smtClean="0">
              <a:latin typeface="微软雅黑" pitchFamily="34" charset="-122"/>
              <a:ea typeface="微软雅黑" pitchFamily="34" charset="-122"/>
            </a:rPr>
            <a:t>Hot-plug Design</a:t>
          </a:r>
          <a:endParaRPr lang="zh-CN" altLang="en-US" sz="2000" kern="1200" dirty="0">
            <a:latin typeface="微软雅黑" pitchFamily="34" charset="-122"/>
            <a:ea typeface="微软雅黑" pitchFamily="34" charset="-122"/>
          </a:endParaRPr>
        </a:p>
      </dsp:txBody>
      <dsp:txXfrm>
        <a:off x="1660804" y="1077605"/>
        <a:ext cx="1159714" cy="697724"/>
      </dsp:txXfrm>
    </dsp:sp>
    <dsp:sp modelId="{4CD22BC2-A849-46C5-8F71-9FDF728F9548}">
      <dsp:nvSpPr>
        <dsp:cNvPr id="0" name=""/>
        <dsp:cNvSpPr/>
      </dsp:nvSpPr>
      <dsp:spPr>
        <a:xfrm>
          <a:off x="1447833" y="186"/>
          <a:ext cx="1433246" cy="690711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400" kern="1200" dirty="0" smtClean="0">
              <a:latin typeface="微软雅黑" pitchFamily="34" charset="-122"/>
              <a:ea typeface="微软雅黑" pitchFamily="34" charset="-122"/>
            </a:rPr>
            <a:t>CPU board</a:t>
          </a:r>
          <a:endParaRPr lang="zh-CN" altLang="en-US" sz="1400" kern="1200" dirty="0">
            <a:latin typeface="微软雅黑" pitchFamily="34" charset="-122"/>
            <a:ea typeface="微软雅黑" pitchFamily="34" charset="-122"/>
          </a:endParaRPr>
        </a:p>
      </dsp:txBody>
      <dsp:txXfrm>
        <a:off x="1657727" y="101338"/>
        <a:ext cx="1013458" cy="488407"/>
      </dsp:txXfrm>
    </dsp:sp>
    <dsp:sp modelId="{50E9840C-3BAF-464C-A72B-DB09F36E27EF}">
      <dsp:nvSpPr>
        <dsp:cNvPr id="0" name=""/>
        <dsp:cNvSpPr/>
      </dsp:nvSpPr>
      <dsp:spPr>
        <a:xfrm>
          <a:off x="2826567" y="693049"/>
          <a:ext cx="1491432" cy="690711"/>
        </a:xfrm>
        <a:prstGeom prst="ellipse">
          <a:avLst/>
        </a:prstGeom>
        <a:solidFill>
          <a:schemeClr val="accent3">
            <a:hueOff val="542120"/>
            <a:satOff val="20000"/>
            <a:lumOff val="-2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400" kern="1200" dirty="0" smtClean="0">
              <a:latin typeface="微软雅黑" pitchFamily="34" charset="-122"/>
              <a:ea typeface="微软雅黑" pitchFamily="34" charset="-122"/>
            </a:rPr>
            <a:t>Hard disk</a:t>
          </a:r>
          <a:endParaRPr lang="zh-CN" altLang="en-US" sz="1400" kern="1200" dirty="0">
            <a:latin typeface="微软雅黑" pitchFamily="34" charset="-122"/>
            <a:ea typeface="微软雅黑" pitchFamily="34" charset="-122"/>
          </a:endParaRPr>
        </a:p>
      </dsp:txBody>
      <dsp:txXfrm>
        <a:off x="3044982" y="794201"/>
        <a:ext cx="1054602" cy="488407"/>
      </dsp:txXfrm>
    </dsp:sp>
    <dsp:sp modelId="{3F489691-48AA-4528-BAD3-617D90CB6531}">
      <dsp:nvSpPr>
        <dsp:cNvPr id="0" name=""/>
        <dsp:cNvSpPr/>
      </dsp:nvSpPr>
      <dsp:spPr>
        <a:xfrm>
          <a:off x="2502410" y="1596173"/>
          <a:ext cx="1815589" cy="690711"/>
        </a:xfrm>
        <a:prstGeom prst="ellipse">
          <a:avLst/>
        </a:prstGeom>
        <a:solidFill>
          <a:schemeClr val="accent3">
            <a:hueOff val="1084240"/>
            <a:satOff val="40000"/>
            <a:lumOff val="-588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400" kern="1200" dirty="0" smtClean="0">
              <a:latin typeface="微软雅黑" pitchFamily="34" charset="-122"/>
              <a:ea typeface="微软雅黑" pitchFamily="34" charset="-122"/>
            </a:rPr>
            <a:t>PCIE</a:t>
          </a:r>
          <a:endParaRPr lang="zh-CN" altLang="en-US" sz="1400" kern="1200" dirty="0" smtClean="0">
            <a:latin typeface="微软雅黑" pitchFamily="34" charset="-122"/>
            <a:ea typeface="微软雅黑" pitchFamily="34" charset="-122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400" kern="1200" dirty="0" smtClean="0">
              <a:latin typeface="微软雅黑" pitchFamily="34" charset="-122"/>
              <a:ea typeface="微软雅黑" pitchFamily="34" charset="-122"/>
            </a:rPr>
            <a:t> insert card</a:t>
          </a:r>
          <a:endParaRPr lang="zh-CN" altLang="en-US" sz="1400" kern="1200" dirty="0">
            <a:latin typeface="微软雅黑" pitchFamily="34" charset="-122"/>
            <a:ea typeface="微软雅黑" pitchFamily="34" charset="-122"/>
          </a:endParaRPr>
        </a:p>
      </dsp:txBody>
      <dsp:txXfrm>
        <a:off x="2768297" y="1697325"/>
        <a:ext cx="1283815" cy="488407"/>
      </dsp:txXfrm>
    </dsp:sp>
    <dsp:sp modelId="{88B6BA79-BB07-4B8F-9F66-85D446C0F458}">
      <dsp:nvSpPr>
        <dsp:cNvPr id="0" name=""/>
        <dsp:cNvSpPr/>
      </dsp:nvSpPr>
      <dsp:spPr>
        <a:xfrm>
          <a:off x="1674615" y="2162224"/>
          <a:ext cx="1487688" cy="690711"/>
        </a:xfrm>
        <a:prstGeom prst="ellipse">
          <a:avLst/>
        </a:prstGeom>
        <a:solidFill>
          <a:schemeClr val="accent3">
            <a:hueOff val="1626359"/>
            <a:satOff val="60000"/>
            <a:lumOff val="-88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400" kern="1200" dirty="0" smtClean="0">
              <a:latin typeface="微软雅黑" pitchFamily="34" charset="-122"/>
              <a:ea typeface="微软雅黑" pitchFamily="34" charset="-122"/>
            </a:rPr>
            <a:t>Power  supply</a:t>
          </a:r>
          <a:endParaRPr lang="zh-CN" altLang="en-US" sz="1400" kern="1200" dirty="0">
            <a:latin typeface="微软雅黑" pitchFamily="34" charset="-122"/>
            <a:ea typeface="微软雅黑" pitchFamily="34" charset="-122"/>
          </a:endParaRPr>
        </a:p>
      </dsp:txBody>
      <dsp:txXfrm>
        <a:off x="1892482" y="2263376"/>
        <a:ext cx="1051954" cy="488407"/>
      </dsp:txXfrm>
    </dsp:sp>
    <dsp:sp modelId="{F6901A6A-A623-4AC8-BF20-96DC77BF197E}">
      <dsp:nvSpPr>
        <dsp:cNvPr id="0" name=""/>
        <dsp:cNvSpPr/>
      </dsp:nvSpPr>
      <dsp:spPr>
        <a:xfrm>
          <a:off x="134861" y="1748575"/>
          <a:ext cx="1577370" cy="690711"/>
        </a:xfrm>
        <a:prstGeom prst="ellipse">
          <a:avLst/>
        </a:prstGeom>
        <a:solidFill>
          <a:schemeClr val="accent3">
            <a:hueOff val="2168479"/>
            <a:satOff val="80000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400" kern="1200" dirty="0" smtClean="0">
              <a:latin typeface="微软雅黑" pitchFamily="34" charset="-122"/>
              <a:ea typeface="微软雅黑" pitchFamily="34" charset="-122"/>
            </a:rPr>
            <a:t>Fans</a:t>
          </a:r>
          <a:endParaRPr lang="zh-CN" altLang="en-US" sz="1400" kern="1200" dirty="0">
            <a:latin typeface="微软雅黑" pitchFamily="34" charset="-122"/>
            <a:ea typeface="微软雅黑" pitchFamily="34" charset="-122"/>
          </a:endParaRPr>
        </a:p>
      </dsp:txBody>
      <dsp:txXfrm>
        <a:off x="365861" y="1849727"/>
        <a:ext cx="1115370" cy="488407"/>
      </dsp:txXfrm>
    </dsp:sp>
    <dsp:sp modelId="{010A9EE7-5790-4D93-928F-2855BDB2D629}">
      <dsp:nvSpPr>
        <dsp:cNvPr id="0" name=""/>
        <dsp:cNvSpPr/>
      </dsp:nvSpPr>
      <dsp:spPr>
        <a:xfrm>
          <a:off x="0" y="604151"/>
          <a:ext cx="1837416" cy="690711"/>
        </a:xfrm>
        <a:prstGeom prst="ellipse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400" kern="1200" dirty="0" smtClean="0">
              <a:latin typeface="微软雅黑" pitchFamily="34" charset="-122"/>
              <a:ea typeface="微软雅黑" pitchFamily="34" charset="-122"/>
            </a:rPr>
            <a:t>Management module</a:t>
          </a:r>
          <a:endParaRPr lang="zh-CN" altLang="en-US" sz="1400" kern="1200" dirty="0">
            <a:latin typeface="微软雅黑" pitchFamily="34" charset="-122"/>
            <a:ea typeface="微软雅黑" pitchFamily="34" charset="-122"/>
          </a:endParaRPr>
        </a:p>
      </dsp:txBody>
      <dsp:txXfrm>
        <a:off x="269083" y="705303"/>
        <a:ext cx="1299250" cy="48840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CB369A-0B7B-462A-8042-636C8A7B7104}">
      <dsp:nvSpPr>
        <dsp:cNvPr id="0" name=""/>
        <dsp:cNvSpPr/>
      </dsp:nvSpPr>
      <dsp:spPr>
        <a:xfrm>
          <a:off x="0" y="0"/>
          <a:ext cx="7715304" cy="100473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600" kern="1200" dirty="0" smtClean="0"/>
            <a:t>       </a:t>
          </a:r>
          <a:r>
            <a:rPr lang="en-US" altLang="zh-CN" sz="1400" kern="1200" dirty="0" smtClean="0"/>
            <a:t>Windows2008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400" kern="1200" dirty="0" smtClean="0"/>
            <a:t>        Windows2012  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400" kern="1200" dirty="0" smtClean="0"/>
            <a:t>        Windows8</a:t>
          </a:r>
          <a:endParaRPr lang="zh-CN" altLang="en-US" sz="1400" kern="1200" dirty="0"/>
        </a:p>
      </dsp:txBody>
      <dsp:txXfrm>
        <a:off x="1643534" y="0"/>
        <a:ext cx="6071769" cy="1004736"/>
      </dsp:txXfrm>
    </dsp:sp>
    <dsp:sp modelId="{A7E81F42-CFB3-4330-9E5B-09472C4BF266}">
      <dsp:nvSpPr>
        <dsp:cNvPr id="0" name=""/>
        <dsp:cNvSpPr/>
      </dsp:nvSpPr>
      <dsp:spPr>
        <a:xfrm>
          <a:off x="100473" y="100473"/>
          <a:ext cx="1543060" cy="80378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F81224-7D74-43BD-B609-62A6A2CC7550}">
      <dsp:nvSpPr>
        <dsp:cNvPr id="0" name=""/>
        <dsp:cNvSpPr/>
      </dsp:nvSpPr>
      <dsp:spPr>
        <a:xfrm>
          <a:off x="0" y="1105210"/>
          <a:ext cx="7715304" cy="1004736"/>
        </a:xfrm>
        <a:prstGeom prst="roundRect">
          <a:avLst>
            <a:gd name="adj" fmla="val 10000"/>
          </a:avLst>
        </a:prstGeom>
        <a:solidFill>
          <a:schemeClr val="accent4">
            <a:hueOff val="2598923"/>
            <a:satOff val="-11992"/>
            <a:lumOff val="4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600" kern="1200" dirty="0" smtClean="0"/>
            <a:t>        </a:t>
          </a:r>
          <a:r>
            <a:rPr lang="en-US" altLang="zh-CN" sz="1400" kern="1200" dirty="0" err="1" smtClean="0"/>
            <a:t>Suse</a:t>
          </a:r>
          <a:r>
            <a:rPr lang="en-US" altLang="zh-CN" sz="1400" kern="1200" dirty="0" smtClean="0"/>
            <a:t> 11sp2    64bit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400" kern="1200" dirty="0" smtClean="0"/>
            <a:t>        </a:t>
          </a:r>
          <a:r>
            <a:rPr lang="en-US" altLang="zh-CN" sz="1400" kern="1200" dirty="0" err="1" smtClean="0"/>
            <a:t>Suse</a:t>
          </a:r>
          <a:r>
            <a:rPr lang="en-US" altLang="zh-CN" sz="1400" kern="1200" dirty="0" smtClean="0"/>
            <a:t> 11sp3    64bit   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400" kern="1200" dirty="0" smtClean="0"/>
            <a:t>        </a:t>
          </a:r>
          <a:r>
            <a:rPr lang="en-US" altLang="zh-CN" sz="1400" kern="1200" dirty="0" err="1" smtClean="0"/>
            <a:t>Suse</a:t>
          </a:r>
          <a:r>
            <a:rPr lang="en-US" altLang="zh-CN" sz="1400" kern="1200" dirty="0" smtClean="0"/>
            <a:t> 11sp3    64bit</a:t>
          </a:r>
          <a:r>
            <a:rPr lang="zh-CN" altLang="en-US" sz="1400" kern="1200" dirty="0" smtClean="0"/>
            <a:t>（</a:t>
          </a:r>
          <a:r>
            <a:rPr lang="en-US" altLang="zh-CN" sz="1400" kern="1200" dirty="0" smtClean="0"/>
            <a:t>with </a:t>
          </a:r>
          <a:r>
            <a:rPr lang="en-US" altLang="zh-CN" sz="1400" kern="1200" dirty="0" err="1" smtClean="0"/>
            <a:t>xeon</a:t>
          </a:r>
          <a:r>
            <a:rPr lang="zh-CN" altLang="en-US" sz="1400" kern="1200" dirty="0" smtClean="0"/>
            <a:t>）</a:t>
          </a:r>
          <a:endParaRPr lang="zh-CN" altLang="en-US" sz="1400" kern="1200" dirty="0"/>
        </a:p>
      </dsp:txBody>
      <dsp:txXfrm>
        <a:off x="1643534" y="1105210"/>
        <a:ext cx="6071769" cy="1004736"/>
      </dsp:txXfrm>
    </dsp:sp>
    <dsp:sp modelId="{F7040351-6D75-40F8-831B-384EAB36E719}">
      <dsp:nvSpPr>
        <dsp:cNvPr id="0" name=""/>
        <dsp:cNvSpPr/>
      </dsp:nvSpPr>
      <dsp:spPr>
        <a:xfrm>
          <a:off x="100473" y="1205683"/>
          <a:ext cx="1543060" cy="80378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43BEFD-544C-4E56-8449-585ECC8E4DAF}">
      <dsp:nvSpPr>
        <dsp:cNvPr id="0" name=""/>
        <dsp:cNvSpPr/>
      </dsp:nvSpPr>
      <dsp:spPr>
        <a:xfrm>
          <a:off x="0" y="2210420"/>
          <a:ext cx="7715304" cy="1004736"/>
        </a:xfrm>
        <a:prstGeom prst="roundRect">
          <a:avLst>
            <a:gd name="adj" fmla="val 10000"/>
          </a:avLst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200" kern="1200" dirty="0" smtClean="0"/>
            <a:t>           RHEL 6U4     64bit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200" kern="1200" dirty="0" smtClean="0"/>
            <a:t>           RHEL 6U3    64bit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200" kern="1200" dirty="0" smtClean="0"/>
            <a:t>           RHEL 5U9     64bit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200" kern="1200" dirty="0" smtClean="0"/>
            <a:t>           RHEL 5U8    64bit</a:t>
          </a:r>
          <a:endParaRPr lang="zh-CN" altLang="en-US" sz="1200" kern="1200" dirty="0"/>
        </a:p>
      </dsp:txBody>
      <dsp:txXfrm>
        <a:off x="1643534" y="2210420"/>
        <a:ext cx="6071769" cy="1004736"/>
      </dsp:txXfrm>
    </dsp:sp>
    <dsp:sp modelId="{49D25903-335B-4C61-9A05-AE6ADF820BFA}">
      <dsp:nvSpPr>
        <dsp:cNvPr id="0" name=""/>
        <dsp:cNvSpPr/>
      </dsp:nvSpPr>
      <dsp:spPr>
        <a:xfrm>
          <a:off x="100473" y="2310893"/>
          <a:ext cx="1543060" cy="80378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45B664-FA3F-49F3-B996-52C5FF546B7A}">
      <dsp:nvSpPr>
        <dsp:cNvPr id="0" name=""/>
        <dsp:cNvSpPr/>
      </dsp:nvSpPr>
      <dsp:spPr>
        <a:xfrm>
          <a:off x="0" y="3356261"/>
          <a:ext cx="7715304" cy="1004736"/>
        </a:xfrm>
        <a:prstGeom prst="roundRect">
          <a:avLst>
            <a:gd name="adj" fmla="val 10000"/>
          </a:avLst>
        </a:prstGeom>
        <a:solidFill>
          <a:schemeClr val="accent4">
            <a:hueOff val="7796769"/>
            <a:satOff val="-35976"/>
            <a:lumOff val="13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1400" kern="1200" dirty="0" smtClean="0"/>
            <a:t>         </a:t>
          </a:r>
          <a:r>
            <a:rPr lang="en-US" altLang="en-US" sz="1400" kern="1200" dirty="0" err="1" smtClean="0"/>
            <a:t>Vm</a:t>
          </a:r>
          <a:r>
            <a:rPr lang="en-US" altLang="zh-CN" sz="1400" kern="1200" dirty="0" err="1" smtClean="0"/>
            <a:t>w</a:t>
          </a:r>
          <a:r>
            <a:rPr lang="en-US" altLang="en-US" sz="1400" kern="1200" dirty="0" err="1" smtClean="0"/>
            <a:t>are</a:t>
          </a:r>
          <a:r>
            <a:rPr lang="en-US" altLang="en-US" sz="1400" kern="1200" dirty="0" smtClean="0"/>
            <a:t> </a:t>
          </a:r>
          <a:r>
            <a:rPr lang="en-US" altLang="en-US" sz="1400" kern="1200" dirty="0" err="1" smtClean="0"/>
            <a:t>ESXi</a:t>
          </a:r>
          <a:r>
            <a:rPr lang="en-US" altLang="en-US" sz="1400" kern="1200" dirty="0" smtClean="0"/>
            <a:t> 5.0U1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400" kern="1200" dirty="0" smtClean="0"/>
            <a:t>         </a:t>
          </a:r>
          <a:r>
            <a:rPr lang="en-US" altLang="zh-CN" sz="1400" kern="1200" dirty="0" err="1" smtClean="0"/>
            <a:t>Vmware</a:t>
          </a:r>
          <a:r>
            <a:rPr lang="en-US" altLang="zh-CN" sz="1400" kern="1200" dirty="0" smtClean="0"/>
            <a:t>   5.1U1</a:t>
          </a:r>
          <a:endParaRPr lang="zh-CN" altLang="en-US" sz="1400" kern="1200" dirty="0"/>
        </a:p>
      </dsp:txBody>
      <dsp:txXfrm>
        <a:off x="1643534" y="3356261"/>
        <a:ext cx="6071769" cy="1004736"/>
      </dsp:txXfrm>
    </dsp:sp>
    <dsp:sp modelId="{D81A0B83-D5FD-49A7-B358-2F890D79F2E7}">
      <dsp:nvSpPr>
        <dsp:cNvPr id="0" name=""/>
        <dsp:cNvSpPr/>
      </dsp:nvSpPr>
      <dsp:spPr>
        <a:xfrm>
          <a:off x="100473" y="3416103"/>
          <a:ext cx="1543060" cy="80378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EDB3AC-8BFD-4BD4-A7EB-A78AB69924FD}">
      <dsp:nvSpPr>
        <dsp:cNvPr id="0" name=""/>
        <dsp:cNvSpPr/>
      </dsp:nvSpPr>
      <dsp:spPr>
        <a:xfrm>
          <a:off x="0" y="4420840"/>
          <a:ext cx="7715304" cy="1004736"/>
        </a:xfrm>
        <a:prstGeom prst="roundRect">
          <a:avLst>
            <a:gd name="adj" fmla="val 10000"/>
          </a:avLst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400" kern="1200" dirty="0" smtClean="0"/>
            <a:t>         Citrix  </a:t>
          </a:r>
          <a:r>
            <a:rPr lang="en-US" altLang="zh-CN" sz="1400" kern="1200" dirty="0" err="1" smtClean="0"/>
            <a:t>XenServer</a:t>
          </a:r>
          <a:r>
            <a:rPr lang="en-US" altLang="zh-CN" sz="1400" kern="1200" dirty="0" smtClean="0"/>
            <a:t> 6.1 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400" kern="1200" dirty="0" smtClean="0"/>
            <a:t>       </a:t>
          </a:r>
          <a:endParaRPr lang="zh-CN" altLang="en-US" sz="1000" kern="1200" dirty="0"/>
        </a:p>
      </dsp:txBody>
      <dsp:txXfrm>
        <a:off x="1643534" y="4420840"/>
        <a:ext cx="6071769" cy="1004736"/>
      </dsp:txXfrm>
    </dsp:sp>
    <dsp:sp modelId="{08F242E5-5DDD-48F2-B838-79198F35188E}">
      <dsp:nvSpPr>
        <dsp:cNvPr id="0" name=""/>
        <dsp:cNvSpPr/>
      </dsp:nvSpPr>
      <dsp:spPr>
        <a:xfrm>
          <a:off x="100473" y="4521313"/>
          <a:ext cx="1543060" cy="80378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#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4#3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0648E9-0916-4956-B025-CAE282ED9C47}" type="datetimeFigureOut">
              <a:rPr lang="zh-CN" altLang="en-US" smtClean="0"/>
              <a:t>15/10/27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326843-F55E-43B0-81DA-434FAE732D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72131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E77D49-39E1-4E03-B374-7B8AD7F60555}" type="datetimeFigureOut">
              <a:rPr lang="zh-CN" altLang="en-US" smtClean="0"/>
              <a:t>15/10/27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0BF47F-8CE3-4B88-BDE2-918453ED94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2486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先讲整个</a:t>
            </a:r>
            <a:r>
              <a:rPr lang="en-US" altLang="zh-CN" dirty="0" smtClean="0"/>
              <a:t>IT</a:t>
            </a:r>
            <a:r>
              <a:rPr lang="zh-CN" altLang="en-US" dirty="0" smtClean="0"/>
              <a:t>行业的大背景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1208B-ABB5-48F0-93EC-79B837E3F925}" type="slidenum">
              <a:rPr lang="zh-CN" altLang="en-US" smtClean="0"/>
              <a:pPr/>
              <a:t>2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249744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先讲整个</a:t>
            </a:r>
            <a:r>
              <a:rPr lang="en-US" altLang="zh-CN" dirty="0" smtClean="0"/>
              <a:t>IT</a:t>
            </a:r>
            <a:r>
              <a:rPr lang="zh-CN" altLang="en-US" dirty="0" smtClean="0"/>
              <a:t>行业的大背景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1208B-ABB5-48F0-93EC-79B837E3F925}" type="slidenum">
              <a:rPr lang="zh-CN" altLang="en-US" smtClean="0"/>
              <a:pPr/>
              <a:t>11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249744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先讲整个</a:t>
            </a:r>
            <a:r>
              <a:rPr lang="en-US" altLang="zh-CN" dirty="0" smtClean="0"/>
              <a:t>IT</a:t>
            </a:r>
            <a:r>
              <a:rPr lang="zh-CN" altLang="en-US" dirty="0" smtClean="0"/>
              <a:t>行业的大背景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1208B-ABB5-48F0-93EC-79B837E3F925}" type="slidenum">
              <a:rPr lang="zh-CN" altLang="en-US" smtClean="0"/>
              <a:pPr/>
              <a:t>12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249744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先讲整个</a:t>
            </a:r>
            <a:r>
              <a:rPr lang="en-US" altLang="zh-CN" dirty="0" smtClean="0"/>
              <a:t>IT</a:t>
            </a:r>
            <a:r>
              <a:rPr lang="zh-CN" altLang="en-US" dirty="0" smtClean="0"/>
              <a:t>行业的大背景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1208B-ABB5-48F0-93EC-79B837E3F925}" type="slidenum">
              <a:rPr lang="zh-CN" altLang="en-US" smtClean="0"/>
              <a:pPr/>
              <a:t>13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249744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先讲整个</a:t>
            </a:r>
            <a:r>
              <a:rPr lang="en-US" altLang="zh-CN" dirty="0" smtClean="0"/>
              <a:t>IT</a:t>
            </a:r>
            <a:r>
              <a:rPr lang="zh-CN" altLang="en-US" dirty="0" smtClean="0"/>
              <a:t>行业的大背景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1208B-ABB5-48F0-93EC-79B837E3F925}" type="slidenum">
              <a:rPr lang="zh-CN" altLang="en-US" smtClean="0"/>
              <a:pPr/>
              <a:t>14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249744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先讲整个</a:t>
            </a:r>
            <a:r>
              <a:rPr lang="en-US" altLang="zh-CN" dirty="0" smtClean="0"/>
              <a:t>IT</a:t>
            </a:r>
            <a:r>
              <a:rPr lang="zh-CN" altLang="en-US" dirty="0" smtClean="0"/>
              <a:t>行业的大背景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1208B-ABB5-48F0-93EC-79B837E3F925}" type="slidenum">
              <a:rPr lang="zh-CN" altLang="en-US" smtClean="0"/>
              <a:pPr/>
              <a:t>15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249744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先讲整个</a:t>
            </a:r>
            <a:r>
              <a:rPr lang="en-US" altLang="zh-CN" dirty="0" smtClean="0"/>
              <a:t>IT</a:t>
            </a:r>
            <a:r>
              <a:rPr lang="zh-CN" altLang="en-US" dirty="0" smtClean="0"/>
              <a:t>行业的大背景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1208B-ABB5-48F0-93EC-79B837E3F925}" type="slidenum">
              <a:rPr lang="zh-CN" altLang="en-US" smtClean="0"/>
              <a:pPr/>
              <a:t>16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249744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先讲整个</a:t>
            </a:r>
            <a:r>
              <a:rPr lang="en-US" altLang="zh-CN" dirty="0" smtClean="0"/>
              <a:t>IT</a:t>
            </a:r>
            <a:r>
              <a:rPr lang="zh-CN" altLang="en-US" dirty="0" smtClean="0"/>
              <a:t>行业的大背景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1208B-ABB5-48F0-93EC-79B837E3F925}" type="slidenum">
              <a:rPr lang="zh-CN" altLang="en-US" smtClean="0"/>
              <a:pPr/>
              <a:t>17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249744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先讲整个</a:t>
            </a:r>
            <a:r>
              <a:rPr lang="en-US" altLang="zh-CN" dirty="0" smtClean="0"/>
              <a:t>IT</a:t>
            </a:r>
            <a:r>
              <a:rPr lang="zh-CN" altLang="en-US" dirty="0" smtClean="0"/>
              <a:t>行业的大背景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1208B-ABB5-48F0-93EC-79B837E3F925}" type="slidenum">
              <a:rPr lang="zh-CN" altLang="en-US" smtClean="0"/>
              <a:pPr/>
              <a:t>18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249744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先讲整个</a:t>
            </a:r>
            <a:r>
              <a:rPr lang="en-US" altLang="zh-CN" dirty="0" smtClean="0"/>
              <a:t>IT</a:t>
            </a:r>
            <a:r>
              <a:rPr lang="zh-CN" altLang="en-US" dirty="0" smtClean="0"/>
              <a:t>行业的大背景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1208B-ABB5-48F0-93EC-79B837E3F925}" type="slidenum">
              <a:rPr lang="zh-CN" altLang="en-US" smtClean="0"/>
              <a:pPr/>
              <a:t>19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249744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先讲整个</a:t>
            </a:r>
            <a:r>
              <a:rPr lang="en-US" altLang="zh-CN" dirty="0" smtClean="0"/>
              <a:t>IT</a:t>
            </a:r>
            <a:r>
              <a:rPr lang="zh-CN" altLang="en-US" dirty="0" smtClean="0"/>
              <a:t>行业的大背景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1208B-ABB5-48F0-93EC-79B837E3F925}" type="slidenum">
              <a:rPr lang="zh-CN" altLang="en-US" smtClean="0"/>
              <a:pPr/>
              <a:t>20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249744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先讲整个</a:t>
            </a:r>
            <a:r>
              <a:rPr lang="en-US" altLang="zh-CN" dirty="0" smtClean="0"/>
              <a:t>IT</a:t>
            </a:r>
            <a:r>
              <a:rPr lang="zh-CN" altLang="en-US" dirty="0" smtClean="0"/>
              <a:t>行业的大背景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1208B-ABB5-48F0-93EC-79B837E3F925}" type="slidenum">
              <a:rPr lang="zh-CN" altLang="en-US" smtClean="0"/>
              <a:pPr/>
              <a:t>3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249744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先讲整个</a:t>
            </a:r>
            <a:r>
              <a:rPr lang="en-US" altLang="zh-CN" dirty="0" smtClean="0"/>
              <a:t>IT</a:t>
            </a:r>
            <a:r>
              <a:rPr lang="zh-CN" altLang="en-US" dirty="0" smtClean="0"/>
              <a:t>行业的大背景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1208B-ABB5-48F0-93EC-79B837E3F925}" type="slidenum">
              <a:rPr lang="zh-CN" altLang="en-US" smtClean="0"/>
              <a:pPr/>
              <a:t>21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249744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先讲整个</a:t>
            </a:r>
            <a:r>
              <a:rPr lang="en-US" altLang="zh-CN" dirty="0" smtClean="0"/>
              <a:t>IT</a:t>
            </a:r>
            <a:r>
              <a:rPr lang="zh-CN" altLang="en-US" dirty="0" smtClean="0"/>
              <a:t>行业的大背景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1208B-ABB5-48F0-93EC-79B837E3F925}" type="slidenum">
              <a:rPr lang="zh-CN" altLang="en-US" smtClean="0"/>
              <a:pPr/>
              <a:t>22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249744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先讲整个</a:t>
            </a:r>
            <a:r>
              <a:rPr lang="en-US" altLang="zh-CN" dirty="0" smtClean="0"/>
              <a:t>IT</a:t>
            </a:r>
            <a:r>
              <a:rPr lang="zh-CN" altLang="en-US" dirty="0" smtClean="0"/>
              <a:t>行业的大背景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1208B-ABB5-48F0-93EC-79B837E3F925}" type="slidenum">
              <a:rPr lang="zh-CN" altLang="en-US" smtClean="0"/>
              <a:pPr/>
              <a:t>23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249744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先讲整个</a:t>
            </a:r>
            <a:r>
              <a:rPr lang="en-US" altLang="zh-CN" dirty="0" smtClean="0"/>
              <a:t>IT</a:t>
            </a:r>
            <a:r>
              <a:rPr lang="zh-CN" altLang="en-US" dirty="0" smtClean="0"/>
              <a:t>行业的大背景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1208B-ABB5-48F0-93EC-79B837E3F925}" type="slidenum">
              <a:rPr lang="zh-CN" altLang="en-US" smtClean="0"/>
              <a:pPr/>
              <a:t>24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249744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先讲整个</a:t>
            </a:r>
            <a:r>
              <a:rPr lang="en-US" altLang="zh-CN" dirty="0" smtClean="0"/>
              <a:t>IT</a:t>
            </a:r>
            <a:r>
              <a:rPr lang="zh-CN" altLang="en-US" dirty="0" smtClean="0"/>
              <a:t>行业的大背景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1208B-ABB5-48F0-93EC-79B837E3F925}" type="slidenum">
              <a:rPr lang="zh-CN" altLang="en-US" smtClean="0"/>
              <a:pPr/>
              <a:t>25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249744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先讲整个</a:t>
            </a:r>
            <a:r>
              <a:rPr lang="en-US" altLang="zh-CN" dirty="0" smtClean="0"/>
              <a:t>IT</a:t>
            </a:r>
            <a:r>
              <a:rPr lang="zh-CN" altLang="en-US" dirty="0" smtClean="0"/>
              <a:t>行业的大背景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1208B-ABB5-48F0-93EC-79B837E3F925}" type="slidenum">
              <a:rPr lang="zh-CN" altLang="en-US" smtClean="0"/>
              <a:pPr/>
              <a:t>26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249744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先讲整个</a:t>
            </a:r>
            <a:r>
              <a:rPr lang="en-US" altLang="zh-CN" dirty="0" smtClean="0"/>
              <a:t>IT</a:t>
            </a:r>
            <a:r>
              <a:rPr lang="zh-CN" altLang="en-US" dirty="0" smtClean="0"/>
              <a:t>行业的大背景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1208B-ABB5-48F0-93EC-79B837E3F925}" type="slidenum">
              <a:rPr lang="zh-CN" altLang="en-US" smtClean="0"/>
              <a:pPr/>
              <a:t>27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2497441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先讲整个</a:t>
            </a:r>
            <a:r>
              <a:rPr lang="en-US" altLang="zh-CN" dirty="0" smtClean="0"/>
              <a:t>IT</a:t>
            </a:r>
            <a:r>
              <a:rPr lang="zh-CN" altLang="en-US" dirty="0" smtClean="0"/>
              <a:t>行业的大背景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1208B-ABB5-48F0-93EC-79B837E3F925}" type="slidenum">
              <a:rPr lang="zh-CN" altLang="en-US" smtClean="0"/>
              <a:pPr/>
              <a:t>28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2497441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先讲整个</a:t>
            </a:r>
            <a:r>
              <a:rPr lang="en-US" altLang="zh-CN" dirty="0" smtClean="0"/>
              <a:t>IT</a:t>
            </a:r>
            <a:r>
              <a:rPr lang="zh-CN" altLang="en-US" dirty="0" smtClean="0"/>
              <a:t>行业的大背景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1208B-ABB5-48F0-93EC-79B837E3F925}" type="slidenum">
              <a:rPr lang="zh-CN" altLang="en-US" smtClean="0"/>
              <a:pPr/>
              <a:t>29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2497441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先讲整个</a:t>
            </a:r>
            <a:r>
              <a:rPr lang="en-US" altLang="zh-CN" dirty="0" smtClean="0"/>
              <a:t>IT</a:t>
            </a:r>
            <a:r>
              <a:rPr lang="zh-CN" altLang="en-US" dirty="0" smtClean="0"/>
              <a:t>行业的大背景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1208B-ABB5-48F0-93EC-79B837E3F925}" type="slidenum">
              <a:rPr lang="zh-CN" altLang="en-US" smtClean="0"/>
              <a:pPr/>
              <a:t>30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249744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先讲整个</a:t>
            </a:r>
            <a:r>
              <a:rPr lang="en-US" altLang="zh-CN" dirty="0" smtClean="0"/>
              <a:t>IT</a:t>
            </a:r>
            <a:r>
              <a:rPr lang="zh-CN" altLang="en-US" dirty="0" smtClean="0"/>
              <a:t>行业的大背景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1208B-ABB5-48F0-93EC-79B837E3F925}" type="slidenum">
              <a:rPr lang="zh-CN" altLang="en-US" smtClean="0"/>
              <a:pPr/>
              <a:t>4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2497441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先讲整个</a:t>
            </a:r>
            <a:r>
              <a:rPr lang="en-US" altLang="zh-CN" dirty="0" smtClean="0"/>
              <a:t>IT</a:t>
            </a:r>
            <a:r>
              <a:rPr lang="zh-CN" altLang="en-US" dirty="0" smtClean="0"/>
              <a:t>行业的大背景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1208B-ABB5-48F0-93EC-79B837E3F925}" type="slidenum">
              <a:rPr lang="zh-CN" altLang="en-US" smtClean="0"/>
              <a:pPr/>
              <a:t>31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249744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先讲整个</a:t>
            </a:r>
            <a:r>
              <a:rPr lang="en-US" altLang="zh-CN" dirty="0" smtClean="0"/>
              <a:t>IT</a:t>
            </a:r>
            <a:r>
              <a:rPr lang="zh-CN" altLang="en-US" dirty="0" smtClean="0"/>
              <a:t>行业的大背景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1208B-ABB5-48F0-93EC-79B837E3F925}" type="slidenum">
              <a:rPr lang="zh-CN" altLang="en-US" smtClean="0"/>
              <a:pPr/>
              <a:t>5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249744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先讲整个</a:t>
            </a:r>
            <a:r>
              <a:rPr lang="en-US" altLang="zh-CN" dirty="0" smtClean="0"/>
              <a:t>IT</a:t>
            </a:r>
            <a:r>
              <a:rPr lang="zh-CN" altLang="en-US" dirty="0" smtClean="0"/>
              <a:t>行业的大背景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1208B-ABB5-48F0-93EC-79B837E3F925}" type="slidenum">
              <a:rPr lang="zh-CN" altLang="en-US" smtClean="0"/>
              <a:pPr/>
              <a:t>6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249744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先讲整个</a:t>
            </a:r>
            <a:r>
              <a:rPr lang="en-US" altLang="zh-CN" dirty="0" smtClean="0"/>
              <a:t>IT</a:t>
            </a:r>
            <a:r>
              <a:rPr lang="zh-CN" altLang="en-US" dirty="0" smtClean="0"/>
              <a:t>行业的大背景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1208B-ABB5-48F0-93EC-79B837E3F925}" type="slidenum">
              <a:rPr lang="zh-CN" altLang="en-US" smtClean="0"/>
              <a:pPr/>
              <a:t>7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249744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先讲整个</a:t>
            </a:r>
            <a:r>
              <a:rPr lang="en-US" altLang="zh-CN" dirty="0" smtClean="0"/>
              <a:t>IT</a:t>
            </a:r>
            <a:r>
              <a:rPr lang="zh-CN" altLang="en-US" dirty="0" smtClean="0"/>
              <a:t>行业的大背景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1208B-ABB5-48F0-93EC-79B837E3F925}" type="slidenum">
              <a:rPr lang="zh-CN" altLang="en-US" smtClean="0"/>
              <a:pPr/>
              <a:t>8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249744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先讲整个</a:t>
            </a:r>
            <a:r>
              <a:rPr lang="en-US" altLang="zh-CN" dirty="0" smtClean="0"/>
              <a:t>IT</a:t>
            </a:r>
            <a:r>
              <a:rPr lang="zh-CN" altLang="en-US" dirty="0" smtClean="0"/>
              <a:t>行业的大背景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1208B-ABB5-48F0-93EC-79B837E3F925}" type="slidenum">
              <a:rPr lang="zh-CN" altLang="en-US" smtClean="0"/>
              <a:pPr/>
              <a:t>9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249744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先讲整个</a:t>
            </a:r>
            <a:r>
              <a:rPr lang="en-US" altLang="zh-CN" dirty="0" smtClean="0"/>
              <a:t>IT</a:t>
            </a:r>
            <a:r>
              <a:rPr lang="zh-CN" altLang="en-US" dirty="0" smtClean="0"/>
              <a:t>行业的大背景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1208B-ABB5-48F0-93EC-79B837E3F925}" type="slidenum">
              <a:rPr lang="zh-CN" altLang="en-US" smtClean="0"/>
              <a:pPr/>
              <a:t>10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249744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jpg"/><Relationship Id="rId3" Type="http://schemas.openxmlformats.org/officeDocument/2006/relationships/image" Target="../media/image9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5.jpeg"/><Relationship Id="rId5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emf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jpeg"/><Relationship Id="rId3" Type="http://schemas.openxmlformats.org/officeDocument/2006/relationships/image" Target="../media/image12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jpg"/><Relationship Id="rId3" Type="http://schemas.openxmlformats.org/officeDocument/2006/relationships/image" Target="../media/image9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jpe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8.jpg"/><Relationship Id="rId3" Type="http://schemas.openxmlformats.org/officeDocument/2006/relationships/image" Target="../media/image9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9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9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8.jpg"/><Relationship Id="rId3" Type="http://schemas.openxmlformats.org/officeDocument/2006/relationships/image" Target="../media/image9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5.jpeg"/><Relationship Id="rId5" Type="http://schemas.openxmlformats.org/officeDocument/2006/relationships/image" Target="../media/image4.jpeg"/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0.emf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1.jpeg"/><Relationship Id="rId3" Type="http://schemas.openxmlformats.org/officeDocument/2006/relationships/image" Target="../media/image12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9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8.jpg"/><Relationship Id="rId3" Type="http://schemas.openxmlformats.org/officeDocument/2006/relationships/image" Target="../media/image9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9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3.jpe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9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8.jpg"/><Relationship Id="rId3" Type="http://schemas.openxmlformats.org/officeDocument/2006/relationships/image" Target="../media/image9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9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9.pn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8.jpg"/><Relationship Id="rId3" Type="http://schemas.openxmlformats.org/officeDocument/2006/relationships/image" Target="../media/image9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5.jpeg"/><Relationship Id="rId5" Type="http://schemas.openxmlformats.org/officeDocument/2006/relationships/image" Target="../media/image4.jpeg"/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0.emf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1.jpeg"/><Relationship Id="rId3" Type="http://schemas.openxmlformats.org/officeDocument/2006/relationships/image" Target="../media/image12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9.pn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9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9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8.jpg"/><Relationship Id="rId3" Type="http://schemas.openxmlformats.org/officeDocument/2006/relationships/image" Target="../media/image9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9.pn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3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jpg"/><Relationship Id="rId3" Type="http://schemas.openxmlformats.org/officeDocument/2006/relationships/image" Target="../media/image9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ppt\封面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" y="0"/>
            <a:ext cx="1218988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文本占位符 8"/>
          <p:cNvSpPr>
            <a:spLocks noGrp="1"/>
          </p:cNvSpPr>
          <p:nvPr>
            <p:ph type="body" sz="quarter" idx="10"/>
          </p:nvPr>
        </p:nvSpPr>
        <p:spPr>
          <a:xfrm>
            <a:off x="7511142" y="3909062"/>
            <a:ext cx="4537519" cy="48005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1"/>
          </p:nvPr>
        </p:nvSpPr>
        <p:spPr>
          <a:xfrm>
            <a:off x="764756" y="2127103"/>
            <a:ext cx="8544983" cy="96096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kumimoji="0" lang="zh-CN" altLang="en-US" sz="54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defRPr>
            </a:lvl1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  <p:sp>
        <p:nvSpPr>
          <p:cNvPr id="2" name="文本框 1"/>
          <p:cNvSpPr txBox="1"/>
          <p:nvPr userDrawn="1"/>
        </p:nvSpPr>
        <p:spPr>
          <a:xfrm>
            <a:off x="146958" y="1075270"/>
            <a:ext cx="5878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/>
              <a:t>Dawning Information Industry</a:t>
            </a:r>
            <a:r>
              <a:rPr lang="en-US" altLang="zh-CN" sz="2400" baseline="0" dirty="0" smtClean="0"/>
              <a:t> Co., Ltd.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58945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6_无底边无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10"/>
          <p:cNvGrpSpPr>
            <a:grpSpLocks/>
          </p:cNvGrpSpPr>
          <p:nvPr userDrawn="1"/>
        </p:nvGrpSpPr>
        <p:grpSpPr bwMode="auto">
          <a:xfrm>
            <a:off x="9786738" y="188640"/>
            <a:ext cx="2114549" cy="456062"/>
            <a:chOff x="7162800" y="228600"/>
            <a:chExt cx="1586151" cy="419101"/>
          </a:xfrm>
        </p:grpSpPr>
        <p:grpSp>
          <p:nvGrpSpPr>
            <p:cNvPr id="4" name="组合 11"/>
            <p:cNvGrpSpPr>
              <a:grpSpLocks/>
            </p:cNvGrpSpPr>
            <p:nvPr/>
          </p:nvGrpSpPr>
          <p:grpSpPr bwMode="auto">
            <a:xfrm>
              <a:off x="8382000" y="228600"/>
              <a:ext cx="366951" cy="378619"/>
              <a:chOff x="6324600" y="2121932"/>
              <a:chExt cx="366951" cy="378619"/>
            </a:xfrm>
          </p:grpSpPr>
          <p:sp>
            <p:nvSpPr>
              <p:cNvPr id="7" name="矩形 14"/>
              <p:cNvSpPr>
                <a:spLocks noChangeArrowheads="1"/>
              </p:cNvSpPr>
              <p:nvPr/>
            </p:nvSpPr>
            <p:spPr bwMode="auto">
              <a:xfrm>
                <a:off x="6324600" y="2133600"/>
                <a:ext cx="366951" cy="366951"/>
              </a:xfrm>
              <a:prstGeom prst="rect">
                <a:avLst/>
              </a:prstGeom>
              <a:solidFill>
                <a:srgbClr val="B01F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defTabSz="913019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prstClr val="black"/>
                  </a:solidFill>
                  <a:latin typeface="Arial" pitchFamily="34" charset="0"/>
                  <a:ea typeface="宋体"/>
                </a:endParaRPr>
              </a:p>
            </p:txBody>
          </p:sp>
          <p:sp>
            <p:nvSpPr>
              <p:cNvPr id="8" name="TextBox 15"/>
              <p:cNvSpPr txBox="1">
                <a:spLocks noChangeArrowheads="1"/>
              </p:cNvSpPr>
              <p:nvPr/>
            </p:nvSpPr>
            <p:spPr bwMode="auto">
              <a:xfrm>
                <a:off x="6381765" y="2121932"/>
                <a:ext cx="138520" cy="339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algn="ctr" defTabSz="913019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zh-CN" dirty="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5" name="Picture 2" descr="E:\work\S-曙光20120720\logo\曙光组合log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800" y="261645"/>
              <a:ext cx="970420" cy="386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矩形 13"/>
            <p:cNvSpPr>
              <a:spLocks noChangeArrowheads="1"/>
            </p:cNvSpPr>
            <p:nvPr/>
          </p:nvSpPr>
          <p:spPr bwMode="auto">
            <a:xfrm>
              <a:off x="8229600" y="240268"/>
              <a:ext cx="76200" cy="366951"/>
            </a:xfrm>
            <a:prstGeom prst="rect">
              <a:avLst/>
            </a:prstGeom>
            <a:solidFill>
              <a:srgbClr val="B01F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defTabSz="913019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prstClr val="black"/>
                </a:solidFill>
                <a:latin typeface="Arial" pitchFamily="34" charset="0"/>
                <a:ea typeface="宋体"/>
              </a:endParaRPr>
            </a:p>
          </p:txBody>
        </p:sp>
      </p:grpSp>
      <p:sp>
        <p:nvSpPr>
          <p:cNvPr id="9" name="灯片编号占位符 5"/>
          <p:cNvSpPr txBox="1">
            <a:spLocks/>
          </p:cNvSpPr>
          <p:nvPr userDrawn="1"/>
        </p:nvSpPr>
        <p:spPr>
          <a:xfrm>
            <a:off x="11310477" y="188665"/>
            <a:ext cx="738184" cy="412010"/>
          </a:xfrm>
          <a:prstGeom prst="rect">
            <a:avLst/>
          </a:prstGeom>
        </p:spPr>
        <p:txBody>
          <a:bodyPr lIns="91305" tIns="45661" rIns="91305" bIns="45661"/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white"/>
                </a:solidFill>
                <a:latin typeface="Arial" charset="0"/>
                <a:ea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5pPr>
            <a:lvl6pPr>
              <a:defRPr>
                <a:latin typeface="Arial" charset="0"/>
                <a:ea typeface="宋体" pitchFamily="2" charset="-122"/>
              </a:defRPr>
            </a:lvl6pPr>
            <a:lvl7pPr>
              <a:defRPr>
                <a:latin typeface="Arial" charset="0"/>
                <a:ea typeface="宋体" pitchFamily="2" charset="-122"/>
              </a:defRPr>
            </a:lvl7pPr>
            <a:lvl8pPr>
              <a:defRPr>
                <a:latin typeface="Arial" charset="0"/>
                <a:ea typeface="宋体" pitchFamily="2" charset="-122"/>
              </a:defRPr>
            </a:lvl8pPr>
            <a:lvl9pPr>
              <a:defRPr>
                <a:latin typeface="Arial" charset="0"/>
                <a:ea typeface="宋体" pitchFamily="2" charset="-122"/>
              </a:defRPr>
            </a:lvl9pPr>
          </a:lstStyle>
          <a:p>
            <a:pPr defTabSz="913019"/>
            <a:fld id="{D4C9135C-9960-40DA-AA1E-AFC3A05CE41A}" type="slidenum">
              <a:rPr lang="zh-CN" altLang="en-US" smtClean="0">
                <a:latin typeface="Calibri" panose="020F0502020204030204" pitchFamily="34" charset="0"/>
              </a:rPr>
              <a:pPr defTabSz="913019"/>
              <a:t>‹#›</a:t>
            </a:fld>
            <a:endParaRPr lang="en-US" altLang="zh-CN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901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有底边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4455" y="804591"/>
            <a:ext cx="2785236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16523"/>
            <a:ext cx="12192000" cy="341477"/>
          </a:xfrm>
          <a:prstGeom prst="rect">
            <a:avLst/>
          </a:prstGeom>
        </p:spPr>
      </p:pic>
      <p:grpSp>
        <p:nvGrpSpPr>
          <p:cNvPr id="5" name="组合 10"/>
          <p:cNvGrpSpPr>
            <a:grpSpLocks/>
          </p:cNvGrpSpPr>
          <p:nvPr userDrawn="1"/>
        </p:nvGrpSpPr>
        <p:grpSpPr bwMode="auto">
          <a:xfrm>
            <a:off x="9786738" y="188640"/>
            <a:ext cx="2114549" cy="456062"/>
            <a:chOff x="7162800" y="228600"/>
            <a:chExt cx="1586151" cy="419101"/>
          </a:xfrm>
        </p:grpSpPr>
        <p:grpSp>
          <p:nvGrpSpPr>
            <p:cNvPr id="6" name="组合 11"/>
            <p:cNvGrpSpPr>
              <a:grpSpLocks/>
            </p:cNvGrpSpPr>
            <p:nvPr/>
          </p:nvGrpSpPr>
          <p:grpSpPr bwMode="auto">
            <a:xfrm>
              <a:off x="8382000" y="228600"/>
              <a:ext cx="366951" cy="378619"/>
              <a:chOff x="6324600" y="2121932"/>
              <a:chExt cx="366951" cy="378619"/>
            </a:xfrm>
          </p:grpSpPr>
          <p:sp>
            <p:nvSpPr>
              <p:cNvPr id="9" name="矩形 14"/>
              <p:cNvSpPr>
                <a:spLocks noChangeArrowheads="1"/>
              </p:cNvSpPr>
              <p:nvPr/>
            </p:nvSpPr>
            <p:spPr bwMode="auto">
              <a:xfrm>
                <a:off x="6324600" y="2133600"/>
                <a:ext cx="366951" cy="366951"/>
              </a:xfrm>
              <a:prstGeom prst="rect">
                <a:avLst/>
              </a:prstGeom>
              <a:solidFill>
                <a:srgbClr val="B01F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defTabSz="913019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prstClr val="black"/>
                  </a:solidFill>
                  <a:latin typeface="Arial" pitchFamily="34" charset="0"/>
                  <a:ea typeface="宋体"/>
                </a:endParaRPr>
              </a:p>
            </p:txBody>
          </p:sp>
          <p:sp>
            <p:nvSpPr>
              <p:cNvPr id="10" name="TextBox 15"/>
              <p:cNvSpPr txBox="1">
                <a:spLocks noChangeArrowheads="1"/>
              </p:cNvSpPr>
              <p:nvPr/>
            </p:nvSpPr>
            <p:spPr bwMode="auto">
              <a:xfrm>
                <a:off x="6381765" y="2121932"/>
                <a:ext cx="138520" cy="339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algn="ctr" defTabSz="913019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zh-CN" dirty="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7" name="Picture 2" descr="E:\work\S-曙光20120720\logo\曙光组合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800" y="261645"/>
              <a:ext cx="970420" cy="386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矩形 13"/>
            <p:cNvSpPr>
              <a:spLocks noChangeArrowheads="1"/>
            </p:cNvSpPr>
            <p:nvPr/>
          </p:nvSpPr>
          <p:spPr bwMode="auto">
            <a:xfrm>
              <a:off x="8229600" y="240268"/>
              <a:ext cx="76200" cy="366951"/>
            </a:xfrm>
            <a:prstGeom prst="rect">
              <a:avLst/>
            </a:prstGeom>
            <a:solidFill>
              <a:srgbClr val="B01F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defTabSz="913019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prstClr val="black"/>
                </a:solidFill>
                <a:latin typeface="Arial" pitchFamily="34" charset="0"/>
                <a:ea typeface="宋体"/>
              </a:endParaRPr>
            </a:p>
          </p:txBody>
        </p:sp>
      </p:grpSp>
      <p:sp>
        <p:nvSpPr>
          <p:cNvPr id="11" name="灯片编号占位符 5"/>
          <p:cNvSpPr txBox="1">
            <a:spLocks/>
          </p:cNvSpPr>
          <p:nvPr userDrawn="1"/>
        </p:nvSpPr>
        <p:spPr>
          <a:xfrm>
            <a:off x="11310477" y="188665"/>
            <a:ext cx="738184" cy="412010"/>
          </a:xfrm>
          <a:prstGeom prst="rect">
            <a:avLst/>
          </a:prstGeom>
        </p:spPr>
        <p:txBody>
          <a:bodyPr lIns="91305" tIns="45661" rIns="91305" bIns="45661"/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white"/>
                </a:solidFill>
                <a:latin typeface="Arial" charset="0"/>
                <a:ea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5pPr>
            <a:lvl6pPr>
              <a:defRPr>
                <a:latin typeface="Arial" charset="0"/>
                <a:ea typeface="宋体" pitchFamily="2" charset="-122"/>
              </a:defRPr>
            </a:lvl6pPr>
            <a:lvl7pPr>
              <a:defRPr>
                <a:latin typeface="Arial" charset="0"/>
                <a:ea typeface="宋体" pitchFamily="2" charset="-122"/>
              </a:defRPr>
            </a:lvl7pPr>
            <a:lvl8pPr>
              <a:defRPr>
                <a:latin typeface="Arial" charset="0"/>
                <a:ea typeface="宋体" pitchFamily="2" charset="-122"/>
              </a:defRPr>
            </a:lvl8pPr>
            <a:lvl9pPr>
              <a:defRPr>
                <a:latin typeface="Arial" charset="0"/>
                <a:ea typeface="宋体" pitchFamily="2" charset="-122"/>
              </a:defRPr>
            </a:lvl9pPr>
          </a:lstStyle>
          <a:p>
            <a:pPr defTabSz="913019"/>
            <a:fld id="{D4C9135C-9960-40DA-AA1E-AFC3A05CE41A}" type="slidenum">
              <a:rPr lang="zh-CN" altLang="en-US" smtClean="0">
                <a:latin typeface="Calibri" panose="020F0502020204030204" pitchFamily="34" charset="0"/>
              </a:rPr>
              <a:pPr defTabSz="913019"/>
              <a:t>‹#›</a:t>
            </a:fld>
            <a:endParaRPr lang="en-US" altLang="zh-CN" dirty="0">
              <a:latin typeface="Calibri" panose="020F0502020204030204" pitchFamily="34" charset="0"/>
            </a:endParaRPr>
          </a:p>
        </p:txBody>
      </p:sp>
      <p:sp>
        <p:nvSpPr>
          <p:cNvPr id="13" name="文本占位符 7"/>
          <p:cNvSpPr>
            <a:spLocks noGrp="1"/>
          </p:cNvSpPr>
          <p:nvPr>
            <p:ph type="body" sz="quarter" idx="15"/>
          </p:nvPr>
        </p:nvSpPr>
        <p:spPr>
          <a:xfrm>
            <a:off x="343628" y="220423"/>
            <a:ext cx="6144682" cy="571483"/>
          </a:xfrm>
          <a:prstGeom prst="rect">
            <a:avLst/>
          </a:prstGeom>
          <a:noFill/>
          <a:ln w="9525" cmpd="sng">
            <a:noFill/>
            <a:prstDash val="solid"/>
            <a:miter/>
          </a:ln>
        </p:spPr>
        <p:txBody>
          <a:bodyPr vert="horz" wrap="square" lIns="91305" tIns="45661" rIns="91305" bIns="45661" numCol="1" anchor="ctr" anchorCtr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zh-CN" altLang="en-US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黑体" panose="02010609060101010101" pitchFamily="49" charset="-122"/>
              </a:defRPr>
            </a:lvl1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  <p:sp>
        <p:nvSpPr>
          <p:cNvPr id="14" name="内容占位符 5"/>
          <p:cNvSpPr>
            <a:spLocks noGrp="1"/>
          </p:cNvSpPr>
          <p:nvPr>
            <p:ph sz="quarter" idx="12"/>
          </p:nvPr>
        </p:nvSpPr>
        <p:spPr>
          <a:xfrm>
            <a:off x="623394" y="1052736"/>
            <a:ext cx="10945217" cy="5232582"/>
          </a:xfrm>
          <a:prstGeom prst="rect">
            <a:avLst/>
          </a:prstGeom>
        </p:spPr>
        <p:txBody>
          <a:bodyPr lIns="91305" tIns="45661" rIns="91305" bIns="45661"/>
          <a:lstStyle>
            <a:lvl1pPr marL="342377" indent="-342377">
              <a:buFont typeface="Wingdings" pitchFamily="2" charset="2"/>
              <a:buChar char="n"/>
              <a:defRPr sz="2000" b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622942" indent="-277396">
              <a:buFont typeface="Wingdings" pitchFamily="2" charset="2"/>
              <a:buChar char="p"/>
              <a:defRPr sz="1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857548" indent="-234589">
              <a:buFont typeface="微软雅黑" panose="020B0503020204020204" pitchFamily="34" charset="-122"/>
              <a:buChar char="-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079468" indent="-221920">
              <a:buFont typeface="Wingdings" panose="05000000000000000000" pitchFamily="2" charset="2"/>
              <a:buChar char="l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1314065" indent="-234589">
              <a:buFont typeface="Wingdings" panose="05000000000000000000" pitchFamily="2" charset="2"/>
              <a:buChar char="ü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31583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封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ChangeArrowheads="1"/>
          </p:cNvSpPr>
          <p:nvPr userDrawn="1"/>
        </p:nvSpPr>
        <p:spPr bwMode="auto">
          <a:xfrm>
            <a:off x="0" y="27"/>
            <a:ext cx="12192000" cy="6857999"/>
          </a:xfrm>
          <a:prstGeom prst="rect">
            <a:avLst/>
          </a:prstGeom>
          <a:gradFill flip="none" rotWithShape="1">
            <a:gsLst>
              <a:gs pos="0">
                <a:srgbClr val="B01F24"/>
              </a:gs>
              <a:gs pos="50000">
                <a:srgbClr val="B01F24">
                  <a:lumMod val="96000"/>
                </a:srgbClr>
              </a:gs>
              <a:gs pos="100000">
                <a:srgbClr val="B01F24">
                  <a:lumMod val="77000"/>
                  <a:lumOff val="23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xtLst/>
        </p:spPr>
        <p:txBody>
          <a:bodyPr lIns="91305" tIns="45661" rIns="91305" bIns="45661"/>
          <a:lstStyle/>
          <a:p>
            <a:pPr defTabSz="913019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000" dirty="0">
              <a:solidFill>
                <a:prstClr val="black"/>
              </a:solidFill>
              <a:latin typeface="Arial" charset="0"/>
              <a:ea typeface="宋体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1103469" y="5451500"/>
            <a:ext cx="10147300" cy="785812"/>
          </a:xfrm>
          <a:prstGeom prst="rect">
            <a:avLst/>
          </a:prstGeom>
        </p:spPr>
        <p:txBody>
          <a:bodyPr lIns="91305" tIns="45661" rIns="91305" bIns="45661">
            <a:spAutoFit/>
          </a:bodyPr>
          <a:lstStyle/>
          <a:p>
            <a:pPr algn="ctr" defTabSz="913019">
              <a:lnSpc>
                <a:spcPct val="150000"/>
              </a:lnSpc>
              <a:defRPr/>
            </a:pPr>
            <a:r>
              <a:rPr lang="zh-CN" altLang="en-US" sz="1000" spc="100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通讯地址：北京市海淀区东北旺西路</a:t>
            </a:r>
            <a:r>
              <a:rPr lang="en-US" altLang="zh-CN" sz="1000" spc="100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8</a:t>
            </a:r>
            <a:r>
              <a:rPr lang="zh-CN" altLang="en-US" sz="1000" spc="100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号中关村软件园</a:t>
            </a:r>
            <a:r>
              <a:rPr lang="en-US" altLang="zh-CN" sz="1000" spc="100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36</a:t>
            </a:r>
            <a:r>
              <a:rPr lang="zh-CN" altLang="en-US" sz="1000" spc="100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号 </a:t>
            </a:r>
            <a:endParaRPr lang="en-US" altLang="zh-CN" sz="1000" spc="100" dirty="0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 defTabSz="913019">
              <a:lnSpc>
                <a:spcPct val="150000"/>
              </a:lnSpc>
              <a:defRPr/>
            </a:pPr>
            <a:r>
              <a:rPr lang="zh-CN" altLang="en-US" sz="1000" spc="100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邮政编码</a:t>
            </a:r>
            <a:r>
              <a:rPr lang="zh-CN" altLang="en-US" sz="1000" spc="100" dirty="0">
                <a:solidFill>
                  <a:prstClr val="white"/>
                </a:solidFill>
                <a:latin typeface="Arial" charset="0"/>
                <a:ea typeface="宋体"/>
              </a:rPr>
              <a:t>：</a:t>
            </a:r>
            <a:r>
              <a:rPr lang="en-US" altLang="zh-CN" sz="1000" spc="100" dirty="0">
                <a:solidFill>
                  <a:prstClr val="white"/>
                </a:solidFill>
                <a:latin typeface="Arial" charset="0"/>
                <a:ea typeface="宋体"/>
              </a:rPr>
              <a:t>100094    </a:t>
            </a:r>
            <a:r>
              <a:rPr lang="zh-CN" altLang="en-US" sz="1000" spc="100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联系电话</a:t>
            </a:r>
            <a:r>
              <a:rPr lang="zh-CN" altLang="en-US" sz="1000" spc="100" dirty="0">
                <a:solidFill>
                  <a:prstClr val="white"/>
                </a:solidFill>
                <a:latin typeface="Arial" charset="0"/>
                <a:ea typeface="宋体"/>
              </a:rPr>
              <a:t>：</a:t>
            </a:r>
            <a:r>
              <a:rPr lang="en-US" altLang="zh-CN" sz="1000" spc="100" dirty="0">
                <a:solidFill>
                  <a:prstClr val="white"/>
                </a:solidFill>
                <a:latin typeface="Arial" charset="0"/>
                <a:ea typeface="宋体"/>
              </a:rPr>
              <a:t>010-56308000   </a:t>
            </a:r>
            <a:r>
              <a:rPr lang="zh-CN" altLang="en-US" sz="1000" spc="100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微博</a:t>
            </a:r>
            <a:r>
              <a:rPr lang="zh-CN" altLang="en-US" sz="1000" spc="100" dirty="0">
                <a:solidFill>
                  <a:prstClr val="white"/>
                </a:solidFill>
                <a:latin typeface="Arial" charset="0"/>
                <a:ea typeface="宋体"/>
              </a:rPr>
              <a:t>：</a:t>
            </a:r>
            <a:r>
              <a:rPr lang="en-US" altLang="zh-CN" sz="1000" spc="100" dirty="0">
                <a:solidFill>
                  <a:prstClr val="white"/>
                </a:solidFill>
                <a:latin typeface="Arial" charset="0"/>
                <a:ea typeface="宋体"/>
              </a:rPr>
              <a:t>http://weibo.com/zksugon      </a:t>
            </a:r>
          </a:p>
          <a:p>
            <a:pPr algn="ctr" defTabSz="913019">
              <a:lnSpc>
                <a:spcPct val="150000"/>
              </a:lnSpc>
              <a:defRPr/>
            </a:pPr>
            <a:r>
              <a:rPr lang="en-US" altLang="zh-CN" sz="1000" spc="100" dirty="0">
                <a:solidFill>
                  <a:prstClr val="white"/>
                </a:solidFill>
                <a:latin typeface="Arial" charset="0"/>
                <a:ea typeface="宋体"/>
              </a:rPr>
              <a:t>EMAIL:SUGONBRAND@SUGON.COM   </a:t>
            </a:r>
            <a:r>
              <a:rPr lang="zh-CN" altLang="en-US" sz="1000" spc="100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网站</a:t>
            </a:r>
            <a:r>
              <a:rPr lang="en-US" altLang="zh-CN" sz="1000" spc="100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(web)</a:t>
            </a:r>
            <a:r>
              <a:rPr lang="zh-CN" altLang="en-US" sz="1000" spc="100" dirty="0">
                <a:solidFill>
                  <a:prstClr val="white"/>
                </a:solidFill>
                <a:latin typeface="Arial" charset="0"/>
                <a:ea typeface="宋体"/>
              </a:rPr>
              <a:t>：</a:t>
            </a:r>
            <a:r>
              <a:rPr lang="en-US" altLang="zh-CN" sz="1000" spc="100" dirty="0">
                <a:solidFill>
                  <a:prstClr val="white"/>
                </a:solidFill>
                <a:latin typeface="Arial" charset="0"/>
                <a:ea typeface="宋体"/>
              </a:rPr>
              <a:t>Http://</a:t>
            </a:r>
            <a:r>
              <a:rPr lang="en-US" altLang="zh-CN" sz="1000" spc="100" dirty="0" err="1">
                <a:solidFill>
                  <a:prstClr val="white"/>
                </a:solidFill>
                <a:latin typeface="Arial" charset="0"/>
                <a:ea typeface="宋体"/>
              </a:rPr>
              <a:t>www.sugon.com</a:t>
            </a:r>
            <a:endParaRPr lang="zh-CN" altLang="en-US" sz="1000" spc="100" dirty="0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41" y="411535"/>
            <a:ext cx="2611706" cy="777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/>
          </a:blip>
          <a:srcRect l="5096" t="10577" r="5096" b="-385"/>
          <a:stretch/>
        </p:blipFill>
        <p:spPr bwMode="auto">
          <a:xfrm>
            <a:off x="287258" y="1720830"/>
            <a:ext cx="3788673" cy="1916152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/>
        </p:spPr>
      </p:pic>
      <p:pic>
        <p:nvPicPr>
          <p:cNvPr id="7" name="Picture 3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/>
          </a:blip>
          <a:srcRect l="4985" t="7926" r="4985"/>
          <a:stretch/>
        </p:blipFill>
        <p:spPr bwMode="auto">
          <a:xfrm>
            <a:off x="4333857" y="1752069"/>
            <a:ext cx="3475606" cy="191455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/>
        </p:spPr>
      </p:pic>
      <p:pic>
        <p:nvPicPr>
          <p:cNvPr id="8" name="Picture 2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/>
          </a:blip>
          <a:srcRect t="5578" b="5578"/>
          <a:stretch/>
        </p:blipFill>
        <p:spPr bwMode="auto">
          <a:xfrm>
            <a:off x="8112246" y="1734333"/>
            <a:ext cx="3766860" cy="1905244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/>
        </p:spPr>
      </p:pic>
      <p:sp>
        <p:nvSpPr>
          <p:cNvPr id="9" name="TextBox 8"/>
          <p:cNvSpPr txBox="1"/>
          <p:nvPr userDrawn="1"/>
        </p:nvSpPr>
        <p:spPr>
          <a:xfrm>
            <a:off x="3407702" y="4149080"/>
            <a:ext cx="6049096" cy="864096"/>
          </a:xfrm>
          <a:prstGeom prst="rect">
            <a:avLst/>
          </a:prstGeom>
          <a:noFill/>
          <a:ln w="9525" cmpd="sng">
            <a:noFill/>
            <a:prstDash val="solid"/>
            <a:miter/>
          </a:ln>
        </p:spPr>
        <p:txBody>
          <a:bodyPr vert="horz" wrap="square" lIns="91305" tIns="45661" rIns="91305" bIns="45661" numCol="1" anchor="ctr" anchorCtr="0" compatLnSpc="1">
            <a:prstTxWarp prst="textNoShape">
              <a:avLst/>
            </a:prstTxWarp>
            <a:noAutofit/>
          </a:bodyPr>
          <a:lstStyle>
            <a:lvl1pPr lvl="0" indent="0">
              <a:spcBef>
                <a:spcPct val="20000"/>
              </a:spcBef>
              <a:buFont typeface="Arial" pitchFamily="34" charset="0"/>
              <a:buNone/>
              <a:defRPr sz="2400" b="1">
                <a:latin typeface="华文中宋" pitchFamily="2" charset="-122"/>
                <a:ea typeface="华文中宋" pitchFamily="2" charset="-122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913019"/>
            <a:r>
              <a:rPr lang="en-US" altLang="zh-CN" sz="6600" dirty="0">
                <a:solidFill>
                  <a:prstClr val="white"/>
                </a:solidFill>
              </a:rPr>
              <a:t>THANKS</a:t>
            </a:r>
            <a:endParaRPr lang="zh-CN" altLang="en-US" sz="66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940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幻灯片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7616" y="0"/>
            <a:ext cx="1223961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8976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无底边正文-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4453" y="804591"/>
            <a:ext cx="2785236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组合 10"/>
          <p:cNvGrpSpPr>
            <a:grpSpLocks/>
          </p:cNvGrpSpPr>
          <p:nvPr userDrawn="1"/>
        </p:nvGrpSpPr>
        <p:grpSpPr bwMode="auto">
          <a:xfrm>
            <a:off x="9786736" y="188640"/>
            <a:ext cx="2114549" cy="456062"/>
            <a:chOff x="7162800" y="228600"/>
            <a:chExt cx="1586151" cy="419101"/>
          </a:xfrm>
        </p:grpSpPr>
        <p:grpSp>
          <p:nvGrpSpPr>
            <p:cNvPr id="6" name="组合 11"/>
            <p:cNvGrpSpPr>
              <a:grpSpLocks/>
            </p:cNvGrpSpPr>
            <p:nvPr/>
          </p:nvGrpSpPr>
          <p:grpSpPr bwMode="auto">
            <a:xfrm>
              <a:off x="8382000" y="228600"/>
              <a:ext cx="366951" cy="378619"/>
              <a:chOff x="6324600" y="2121932"/>
              <a:chExt cx="366951" cy="378619"/>
            </a:xfrm>
          </p:grpSpPr>
          <p:sp>
            <p:nvSpPr>
              <p:cNvPr id="9" name="矩形 14"/>
              <p:cNvSpPr>
                <a:spLocks noChangeArrowheads="1"/>
              </p:cNvSpPr>
              <p:nvPr/>
            </p:nvSpPr>
            <p:spPr bwMode="auto">
              <a:xfrm>
                <a:off x="6324600" y="2133600"/>
                <a:ext cx="366951" cy="366951"/>
              </a:xfrm>
              <a:prstGeom prst="rect">
                <a:avLst/>
              </a:prstGeom>
              <a:solidFill>
                <a:srgbClr val="B01F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defTabSz="783822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500">
                  <a:solidFill>
                    <a:prstClr val="black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TextBox 15"/>
              <p:cNvSpPr txBox="1">
                <a:spLocks noChangeArrowheads="1"/>
              </p:cNvSpPr>
              <p:nvPr/>
            </p:nvSpPr>
            <p:spPr bwMode="auto">
              <a:xfrm>
                <a:off x="6381765" y="2121932"/>
                <a:ext cx="138520" cy="2969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algn="ctr" defTabSz="783822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zh-CN" sz="1500" dirty="0">
                  <a:solidFill>
                    <a:prstClr val="white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7" name="Picture 2" descr="E:\work\S-曙光20120720\logo\曙光组合log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800" y="261645"/>
              <a:ext cx="970420" cy="386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矩形 13"/>
            <p:cNvSpPr>
              <a:spLocks noChangeArrowheads="1"/>
            </p:cNvSpPr>
            <p:nvPr/>
          </p:nvSpPr>
          <p:spPr bwMode="auto">
            <a:xfrm>
              <a:off x="8229600" y="240268"/>
              <a:ext cx="76200" cy="366951"/>
            </a:xfrm>
            <a:prstGeom prst="rect">
              <a:avLst/>
            </a:prstGeom>
            <a:solidFill>
              <a:srgbClr val="B01F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defTabSz="783822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50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灯片编号占位符 5"/>
          <p:cNvSpPr txBox="1">
            <a:spLocks/>
          </p:cNvSpPr>
          <p:nvPr userDrawn="1"/>
        </p:nvSpPr>
        <p:spPr>
          <a:xfrm>
            <a:off x="11279490" y="208678"/>
            <a:ext cx="738184" cy="391972"/>
          </a:xfrm>
          <a:prstGeom prst="rect">
            <a:avLst/>
          </a:prstGeom>
        </p:spPr>
        <p:txBody>
          <a:bodyPr lIns="91323" tIns="45669" rIns="91323" bIns="45669"/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white"/>
                </a:solidFill>
                <a:latin typeface="Arial" charset="0"/>
                <a:ea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5pPr>
            <a:lvl6pPr>
              <a:defRPr>
                <a:latin typeface="Arial" charset="0"/>
                <a:ea typeface="宋体" pitchFamily="2" charset="-122"/>
              </a:defRPr>
            </a:lvl6pPr>
            <a:lvl7pPr>
              <a:defRPr>
                <a:latin typeface="Arial" charset="0"/>
                <a:ea typeface="宋体" pitchFamily="2" charset="-122"/>
              </a:defRPr>
            </a:lvl7pPr>
            <a:lvl8pPr>
              <a:defRPr>
                <a:latin typeface="Arial" charset="0"/>
                <a:ea typeface="宋体" pitchFamily="2" charset="-122"/>
              </a:defRPr>
            </a:lvl8pPr>
            <a:lvl9pPr>
              <a:defRPr>
                <a:latin typeface="Arial" charset="0"/>
                <a:ea typeface="宋体" pitchFamily="2" charset="-122"/>
              </a:defRPr>
            </a:lvl9pPr>
          </a:lstStyle>
          <a:p>
            <a:pPr defTabSz="783822"/>
            <a:fld id="{D4C9135C-9960-40DA-AA1E-AFC3A05CE41A}" type="slidenum">
              <a:rPr lang="zh-CN" altLang="en-US" sz="15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pPr defTabSz="783822"/>
              <a:t>‹#›</a:t>
            </a:fld>
            <a:endParaRPr lang="en-US" altLang="zh-CN" sz="1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13" name="文本占位符 7"/>
          <p:cNvSpPr>
            <a:spLocks noGrp="1"/>
          </p:cNvSpPr>
          <p:nvPr>
            <p:ph type="body" sz="quarter" idx="15"/>
          </p:nvPr>
        </p:nvSpPr>
        <p:spPr>
          <a:xfrm>
            <a:off x="343646" y="220421"/>
            <a:ext cx="9245582" cy="571483"/>
          </a:xfrm>
          <a:prstGeom prst="rect">
            <a:avLst/>
          </a:prstGeom>
          <a:noFill/>
          <a:ln w="9525" cmpd="sng">
            <a:noFill/>
            <a:prstDash val="solid"/>
            <a:miter/>
          </a:ln>
        </p:spPr>
        <p:txBody>
          <a:bodyPr vert="horz" wrap="square" lIns="91323" tIns="45669" rIns="91323" bIns="45669" numCol="1" anchor="ctr" anchorCtr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zh-CN" altLang="en-US" sz="3200" b="1" dirty="0" smtClean="0">
                <a:solidFill>
                  <a:schemeClr val="tx1"/>
                </a:solidFill>
                <a:effectLst/>
                <a:latin typeface="Arial Black" panose="020B0A04020102020204" pitchFamily="34" charset="0"/>
                <a:ea typeface="黑体" panose="02010609060101010101" pitchFamily="49" charset="-122"/>
                <a:cs typeface="Times New Roman" panose="02020603050405020304" pitchFamily="18" charset="0"/>
              </a:defRPr>
            </a:lvl1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  <p:sp>
        <p:nvSpPr>
          <p:cNvPr id="14" name="内容占位符 5"/>
          <p:cNvSpPr>
            <a:spLocks noGrp="1"/>
          </p:cNvSpPr>
          <p:nvPr>
            <p:ph sz="quarter" idx="12"/>
          </p:nvPr>
        </p:nvSpPr>
        <p:spPr>
          <a:xfrm>
            <a:off x="623394" y="1052736"/>
            <a:ext cx="10945217" cy="5232582"/>
          </a:xfrm>
          <a:prstGeom prst="rect">
            <a:avLst/>
          </a:prstGeom>
        </p:spPr>
        <p:txBody>
          <a:bodyPr lIns="91323" tIns="45669" rIns="91323" bIns="45669"/>
          <a:lstStyle>
            <a:lvl1pPr marL="342445" indent="-342445">
              <a:buFont typeface="Wingdings" pitchFamily="2" charset="2"/>
              <a:buChar char="n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23068" indent="-277450">
              <a:buFont typeface="微软雅黑" panose="020B0503020204020204" pitchFamily="34" charset="-122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857720" indent="-234637">
              <a:buFont typeface="微软雅黑" panose="020B0503020204020204" pitchFamily="34" charset="-122"/>
              <a:buChar char="•"/>
              <a:defRPr sz="18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079684" indent="-221964">
              <a:buFont typeface="微软雅黑" panose="020B0503020204020204" pitchFamily="34" charset="-122"/>
              <a:buChar char="•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314329" indent="-234637">
              <a:buFont typeface="微软雅黑" panose="020B0503020204020204" pitchFamily="34" charset="-122"/>
              <a:buChar char="•"/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1588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无底边正文-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4453" y="804591"/>
            <a:ext cx="2785236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组合 10"/>
          <p:cNvGrpSpPr>
            <a:grpSpLocks/>
          </p:cNvGrpSpPr>
          <p:nvPr userDrawn="1"/>
        </p:nvGrpSpPr>
        <p:grpSpPr bwMode="auto">
          <a:xfrm>
            <a:off x="9786736" y="188640"/>
            <a:ext cx="2114549" cy="456062"/>
            <a:chOff x="7162800" y="228600"/>
            <a:chExt cx="1586151" cy="419101"/>
          </a:xfrm>
        </p:grpSpPr>
        <p:grpSp>
          <p:nvGrpSpPr>
            <p:cNvPr id="6" name="组合 11"/>
            <p:cNvGrpSpPr>
              <a:grpSpLocks/>
            </p:cNvGrpSpPr>
            <p:nvPr/>
          </p:nvGrpSpPr>
          <p:grpSpPr bwMode="auto">
            <a:xfrm>
              <a:off x="8382000" y="228600"/>
              <a:ext cx="366951" cy="378619"/>
              <a:chOff x="6324600" y="2121932"/>
              <a:chExt cx="366951" cy="378619"/>
            </a:xfrm>
          </p:grpSpPr>
          <p:sp>
            <p:nvSpPr>
              <p:cNvPr id="9" name="矩形 14"/>
              <p:cNvSpPr>
                <a:spLocks noChangeArrowheads="1"/>
              </p:cNvSpPr>
              <p:nvPr/>
            </p:nvSpPr>
            <p:spPr bwMode="auto">
              <a:xfrm>
                <a:off x="6324600" y="2133600"/>
                <a:ext cx="366951" cy="366951"/>
              </a:xfrm>
              <a:prstGeom prst="rect">
                <a:avLst/>
              </a:prstGeom>
              <a:solidFill>
                <a:srgbClr val="B01F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defTabSz="783822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500">
                  <a:solidFill>
                    <a:prstClr val="black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TextBox 15"/>
              <p:cNvSpPr txBox="1">
                <a:spLocks noChangeArrowheads="1"/>
              </p:cNvSpPr>
              <p:nvPr/>
            </p:nvSpPr>
            <p:spPr bwMode="auto">
              <a:xfrm>
                <a:off x="6381765" y="2121932"/>
                <a:ext cx="138520" cy="2969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algn="ctr" defTabSz="783822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zh-CN" sz="1500" dirty="0">
                  <a:solidFill>
                    <a:prstClr val="white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7" name="Picture 2" descr="E:\work\S-曙光20120720\logo\曙光组合log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800" y="261645"/>
              <a:ext cx="970420" cy="386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矩形 13"/>
            <p:cNvSpPr>
              <a:spLocks noChangeArrowheads="1"/>
            </p:cNvSpPr>
            <p:nvPr/>
          </p:nvSpPr>
          <p:spPr bwMode="auto">
            <a:xfrm>
              <a:off x="8229600" y="240268"/>
              <a:ext cx="76200" cy="366951"/>
            </a:xfrm>
            <a:prstGeom prst="rect">
              <a:avLst/>
            </a:prstGeom>
            <a:solidFill>
              <a:srgbClr val="B01F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defTabSz="783822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50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文本占位符 7"/>
          <p:cNvSpPr>
            <a:spLocks noGrp="1"/>
          </p:cNvSpPr>
          <p:nvPr>
            <p:ph type="body" sz="quarter" idx="15"/>
          </p:nvPr>
        </p:nvSpPr>
        <p:spPr>
          <a:xfrm>
            <a:off x="343646" y="220421"/>
            <a:ext cx="9245582" cy="571483"/>
          </a:xfrm>
          <a:prstGeom prst="rect">
            <a:avLst/>
          </a:prstGeom>
          <a:noFill/>
          <a:ln w="9525" cmpd="sng">
            <a:noFill/>
            <a:prstDash val="solid"/>
            <a:miter/>
          </a:ln>
        </p:spPr>
        <p:txBody>
          <a:bodyPr vert="horz" wrap="square" lIns="91323" tIns="45669" rIns="91323" bIns="45669" numCol="1" anchor="ctr" anchorCtr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zh-CN" altLang="en-US" sz="3200" b="1" dirty="0" smtClean="0">
                <a:solidFill>
                  <a:schemeClr val="tx1"/>
                </a:solidFill>
                <a:effectLst/>
                <a:latin typeface="Arial Black" panose="020B0A04020102020204" pitchFamily="34" charset="0"/>
                <a:ea typeface="黑体" panose="02010609060101010101" pitchFamily="49" charset="-122"/>
                <a:cs typeface="Times New Roman" panose="02020603050405020304" pitchFamily="18" charset="0"/>
              </a:defRPr>
            </a:lvl1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  <p:sp>
        <p:nvSpPr>
          <p:cNvPr id="12" name="灯片编号占位符 5"/>
          <p:cNvSpPr txBox="1">
            <a:spLocks/>
          </p:cNvSpPr>
          <p:nvPr userDrawn="1"/>
        </p:nvSpPr>
        <p:spPr>
          <a:xfrm>
            <a:off x="11279490" y="208678"/>
            <a:ext cx="738184" cy="391972"/>
          </a:xfrm>
          <a:prstGeom prst="rect">
            <a:avLst/>
          </a:prstGeom>
        </p:spPr>
        <p:txBody>
          <a:bodyPr lIns="91323" tIns="45669" rIns="91323" bIns="45669"/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white"/>
                </a:solidFill>
                <a:latin typeface="Arial" charset="0"/>
                <a:ea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5pPr>
            <a:lvl6pPr>
              <a:defRPr>
                <a:latin typeface="Arial" charset="0"/>
                <a:ea typeface="宋体" pitchFamily="2" charset="-122"/>
              </a:defRPr>
            </a:lvl6pPr>
            <a:lvl7pPr>
              <a:defRPr>
                <a:latin typeface="Arial" charset="0"/>
                <a:ea typeface="宋体" pitchFamily="2" charset="-122"/>
              </a:defRPr>
            </a:lvl7pPr>
            <a:lvl8pPr>
              <a:defRPr>
                <a:latin typeface="Arial" charset="0"/>
                <a:ea typeface="宋体" pitchFamily="2" charset="-122"/>
              </a:defRPr>
            </a:lvl8pPr>
            <a:lvl9pPr>
              <a:defRPr>
                <a:latin typeface="Arial" charset="0"/>
                <a:ea typeface="宋体" pitchFamily="2" charset="-122"/>
              </a:defRPr>
            </a:lvl9pPr>
          </a:lstStyle>
          <a:p>
            <a:pPr defTabSz="783822"/>
            <a:fld id="{D4C9135C-9960-40DA-AA1E-AFC3A05CE41A}" type="slidenum">
              <a:rPr lang="zh-CN" altLang="en-US" sz="15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pPr defTabSz="783822"/>
              <a:t>‹#›</a:t>
            </a:fld>
            <a:endParaRPr lang="en-US" altLang="zh-CN" sz="1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32590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有底边正文-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4434" y="804591"/>
            <a:ext cx="2785236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组合 10"/>
          <p:cNvGrpSpPr>
            <a:grpSpLocks/>
          </p:cNvGrpSpPr>
          <p:nvPr userDrawn="1"/>
        </p:nvGrpSpPr>
        <p:grpSpPr bwMode="auto">
          <a:xfrm>
            <a:off x="9786717" y="188640"/>
            <a:ext cx="2114549" cy="456062"/>
            <a:chOff x="7162800" y="228600"/>
            <a:chExt cx="1586151" cy="419101"/>
          </a:xfrm>
        </p:grpSpPr>
        <p:grpSp>
          <p:nvGrpSpPr>
            <p:cNvPr id="6" name="组合 11"/>
            <p:cNvGrpSpPr>
              <a:grpSpLocks/>
            </p:cNvGrpSpPr>
            <p:nvPr/>
          </p:nvGrpSpPr>
          <p:grpSpPr bwMode="auto">
            <a:xfrm>
              <a:off x="8382000" y="228600"/>
              <a:ext cx="366951" cy="378619"/>
              <a:chOff x="6324600" y="2121932"/>
              <a:chExt cx="366951" cy="378619"/>
            </a:xfrm>
          </p:grpSpPr>
          <p:sp>
            <p:nvSpPr>
              <p:cNvPr id="9" name="矩形 14"/>
              <p:cNvSpPr>
                <a:spLocks noChangeArrowheads="1"/>
              </p:cNvSpPr>
              <p:nvPr/>
            </p:nvSpPr>
            <p:spPr bwMode="auto">
              <a:xfrm>
                <a:off x="6324600" y="2133600"/>
                <a:ext cx="366951" cy="366951"/>
              </a:xfrm>
              <a:prstGeom prst="rect">
                <a:avLst/>
              </a:prstGeom>
              <a:solidFill>
                <a:srgbClr val="B01F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defTabSz="783822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500">
                  <a:solidFill>
                    <a:prstClr val="black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TextBox 15"/>
              <p:cNvSpPr txBox="1">
                <a:spLocks noChangeArrowheads="1"/>
              </p:cNvSpPr>
              <p:nvPr/>
            </p:nvSpPr>
            <p:spPr bwMode="auto">
              <a:xfrm>
                <a:off x="6381765" y="2121932"/>
                <a:ext cx="138520" cy="2969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algn="ctr" defTabSz="783822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zh-CN" sz="1500" dirty="0">
                  <a:solidFill>
                    <a:prstClr val="white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7" name="Picture 2" descr="E:\work\S-曙光20120720\logo\曙光组合log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800" y="261645"/>
              <a:ext cx="970420" cy="386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矩形 13"/>
            <p:cNvSpPr>
              <a:spLocks noChangeArrowheads="1"/>
            </p:cNvSpPr>
            <p:nvPr/>
          </p:nvSpPr>
          <p:spPr bwMode="auto">
            <a:xfrm>
              <a:off x="8229600" y="240268"/>
              <a:ext cx="76200" cy="366951"/>
            </a:xfrm>
            <a:prstGeom prst="rect">
              <a:avLst/>
            </a:prstGeom>
            <a:solidFill>
              <a:srgbClr val="B01F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defTabSz="783822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50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灯片编号占位符 5"/>
          <p:cNvSpPr txBox="1">
            <a:spLocks/>
          </p:cNvSpPr>
          <p:nvPr userDrawn="1"/>
        </p:nvSpPr>
        <p:spPr>
          <a:xfrm>
            <a:off x="11310477" y="188649"/>
            <a:ext cx="738184" cy="412010"/>
          </a:xfrm>
          <a:prstGeom prst="rect">
            <a:avLst/>
          </a:prstGeom>
        </p:spPr>
        <p:txBody>
          <a:bodyPr lIns="91449" tIns="45725" rIns="91449" bIns="45725"/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white"/>
                </a:solidFill>
                <a:latin typeface="Arial" charset="0"/>
                <a:ea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5pPr>
            <a:lvl6pPr>
              <a:defRPr>
                <a:latin typeface="Arial" charset="0"/>
                <a:ea typeface="宋体" pitchFamily="2" charset="-122"/>
              </a:defRPr>
            </a:lvl6pPr>
            <a:lvl7pPr>
              <a:defRPr>
                <a:latin typeface="Arial" charset="0"/>
                <a:ea typeface="宋体" pitchFamily="2" charset="-122"/>
              </a:defRPr>
            </a:lvl7pPr>
            <a:lvl8pPr>
              <a:defRPr>
                <a:latin typeface="Arial" charset="0"/>
                <a:ea typeface="宋体" pitchFamily="2" charset="-122"/>
              </a:defRPr>
            </a:lvl8pPr>
            <a:lvl9pPr>
              <a:defRPr>
                <a:latin typeface="Arial" charset="0"/>
                <a:ea typeface="宋体" pitchFamily="2" charset="-122"/>
              </a:defRPr>
            </a:lvl9pPr>
          </a:lstStyle>
          <a:p>
            <a:pPr defTabSz="783822"/>
            <a:fld id="{D4C9135C-9960-40DA-AA1E-AFC3A05CE41A}" type="slidenum">
              <a:rPr lang="zh-CN" altLang="en-US" sz="15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pPr defTabSz="783822"/>
              <a:t>‹#›</a:t>
            </a:fld>
            <a:endParaRPr lang="en-US" altLang="zh-CN" sz="1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13" name="文本占位符 7"/>
          <p:cNvSpPr>
            <a:spLocks noGrp="1"/>
          </p:cNvSpPr>
          <p:nvPr>
            <p:ph type="body" sz="quarter" idx="15"/>
          </p:nvPr>
        </p:nvSpPr>
        <p:spPr>
          <a:xfrm>
            <a:off x="343629" y="220407"/>
            <a:ext cx="9245582" cy="571483"/>
          </a:xfrm>
          <a:prstGeom prst="rect">
            <a:avLst/>
          </a:prstGeom>
          <a:noFill/>
          <a:ln w="9525" cmpd="sng">
            <a:noFill/>
            <a:prstDash val="solid"/>
            <a:miter/>
          </a:ln>
        </p:spPr>
        <p:txBody>
          <a:bodyPr vert="horz" wrap="square" lIns="91449" tIns="45725" rIns="91449" bIns="45725" numCol="1" anchor="ctr" anchorCtr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zh-CN" altLang="en-U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黑体" panose="02010609060101010101" pitchFamily="49" charset="-122"/>
                <a:cs typeface="Times New Roman" panose="02020603050405020304" pitchFamily="18" charset="0"/>
              </a:defRPr>
            </a:lvl1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854676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有底边正文-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4437" y="804591"/>
            <a:ext cx="2785236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16523"/>
            <a:ext cx="12192000" cy="341477"/>
          </a:xfrm>
          <a:prstGeom prst="rect">
            <a:avLst/>
          </a:prstGeom>
        </p:spPr>
      </p:pic>
      <p:grpSp>
        <p:nvGrpSpPr>
          <p:cNvPr id="5" name="组合 10"/>
          <p:cNvGrpSpPr>
            <a:grpSpLocks/>
          </p:cNvGrpSpPr>
          <p:nvPr userDrawn="1"/>
        </p:nvGrpSpPr>
        <p:grpSpPr bwMode="auto">
          <a:xfrm>
            <a:off x="9786720" y="188640"/>
            <a:ext cx="2114549" cy="456062"/>
            <a:chOff x="7162800" y="228600"/>
            <a:chExt cx="1586151" cy="419101"/>
          </a:xfrm>
        </p:grpSpPr>
        <p:grpSp>
          <p:nvGrpSpPr>
            <p:cNvPr id="6" name="组合 11"/>
            <p:cNvGrpSpPr>
              <a:grpSpLocks/>
            </p:cNvGrpSpPr>
            <p:nvPr/>
          </p:nvGrpSpPr>
          <p:grpSpPr bwMode="auto">
            <a:xfrm>
              <a:off x="8382000" y="228600"/>
              <a:ext cx="366951" cy="378619"/>
              <a:chOff x="6324600" y="2121932"/>
              <a:chExt cx="366951" cy="378619"/>
            </a:xfrm>
          </p:grpSpPr>
          <p:sp>
            <p:nvSpPr>
              <p:cNvPr id="9" name="矩形 14"/>
              <p:cNvSpPr>
                <a:spLocks noChangeArrowheads="1"/>
              </p:cNvSpPr>
              <p:nvPr/>
            </p:nvSpPr>
            <p:spPr bwMode="auto">
              <a:xfrm>
                <a:off x="6324600" y="2133600"/>
                <a:ext cx="366951" cy="366951"/>
              </a:xfrm>
              <a:prstGeom prst="rect">
                <a:avLst/>
              </a:prstGeom>
              <a:solidFill>
                <a:srgbClr val="B01F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defTabSz="783822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500">
                  <a:solidFill>
                    <a:prstClr val="black"/>
                  </a:solidFill>
                  <a:latin typeface="Arial" pitchFamily="34" charset="0"/>
                  <a:ea typeface="宋体"/>
                </a:endParaRPr>
              </a:p>
            </p:txBody>
          </p:sp>
          <p:sp>
            <p:nvSpPr>
              <p:cNvPr id="10" name="TextBox 15"/>
              <p:cNvSpPr txBox="1">
                <a:spLocks noChangeArrowheads="1"/>
              </p:cNvSpPr>
              <p:nvPr/>
            </p:nvSpPr>
            <p:spPr bwMode="auto">
              <a:xfrm>
                <a:off x="6381765" y="2121932"/>
                <a:ext cx="138520" cy="2969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algn="ctr" defTabSz="783822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zh-CN" sz="1500" dirty="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7" name="Picture 2" descr="E:\work\S-曙光20120720\logo\曙光组合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800" y="261645"/>
              <a:ext cx="970420" cy="386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矩形 13"/>
            <p:cNvSpPr>
              <a:spLocks noChangeArrowheads="1"/>
            </p:cNvSpPr>
            <p:nvPr/>
          </p:nvSpPr>
          <p:spPr bwMode="auto">
            <a:xfrm>
              <a:off x="8229600" y="240268"/>
              <a:ext cx="76200" cy="366951"/>
            </a:xfrm>
            <a:prstGeom prst="rect">
              <a:avLst/>
            </a:prstGeom>
            <a:solidFill>
              <a:srgbClr val="B01F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defTabSz="783822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500">
                <a:solidFill>
                  <a:prstClr val="black"/>
                </a:solidFill>
                <a:latin typeface="Arial" pitchFamily="34" charset="0"/>
                <a:ea typeface="宋体"/>
              </a:endParaRPr>
            </a:p>
          </p:txBody>
        </p:sp>
      </p:grpSp>
      <p:sp>
        <p:nvSpPr>
          <p:cNvPr id="11" name="灯片编号占位符 5"/>
          <p:cNvSpPr txBox="1">
            <a:spLocks/>
          </p:cNvSpPr>
          <p:nvPr userDrawn="1"/>
        </p:nvSpPr>
        <p:spPr>
          <a:xfrm>
            <a:off x="11310477" y="261392"/>
            <a:ext cx="738184" cy="412010"/>
          </a:xfrm>
          <a:prstGeom prst="rect">
            <a:avLst/>
          </a:prstGeom>
        </p:spPr>
        <p:txBody>
          <a:bodyPr lIns="91431" tIns="45717" rIns="91431" bIns="45717"/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white"/>
                </a:solidFill>
                <a:latin typeface="Arial" charset="0"/>
                <a:ea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5pPr>
            <a:lvl6pPr>
              <a:defRPr>
                <a:latin typeface="Arial" charset="0"/>
                <a:ea typeface="宋体" pitchFamily="2" charset="-122"/>
              </a:defRPr>
            </a:lvl6pPr>
            <a:lvl7pPr>
              <a:defRPr>
                <a:latin typeface="Arial" charset="0"/>
                <a:ea typeface="宋体" pitchFamily="2" charset="-122"/>
              </a:defRPr>
            </a:lvl7pPr>
            <a:lvl8pPr>
              <a:defRPr>
                <a:latin typeface="Arial" charset="0"/>
                <a:ea typeface="宋体" pitchFamily="2" charset="-122"/>
              </a:defRPr>
            </a:lvl8pPr>
            <a:lvl9pPr>
              <a:defRPr>
                <a:latin typeface="Arial" charset="0"/>
                <a:ea typeface="宋体" pitchFamily="2" charset="-122"/>
              </a:defRPr>
            </a:lvl9pPr>
          </a:lstStyle>
          <a:p>
            <a:pPr defTabSz="783822"/>
            <a:fld id="{D4C9135C-9960-40DA-AA1E-AFC3A05CE41A}" type="slidenum">
              <a:rPr lang="zh-CN" altLang="en-US" sz="1500" smtClean="0"/>
              <a:pPr defTabSz="783822"/>
              <a:t>‹#›</a:t>
            </a:fld>
            <a:endParaRPr lang="en-US" altLang="zh-CN" sz="1500" dirty="0"/>
          </a:p>
        </p:txBody>
      </p:sp>
      <p:sp>
        <p:nvSpPr>
          <p:cNvPr id="13" name="文本占位符 7"/>
          <p:cNvSpPr>
            <a:spLocks noGrp="1"/>
          </p:cNvSpPr>
          <p:nvPr>
            <p:ph type="body" sz="quarter" idx="15"/>
          </p:nvPr>
        </p:nvSpPr>
        <p:spPr>
          <a:xfrm>
            <a:off x="343628" y="189400"/>
            <a:ext cx="6144682" cy="571483"/>
          </a:xfrm>
          <a:prstGeom prst="rect">
            <a:avLst/>
          </a:prstGeom>
          <a:noFill/>
          <a:ln w="9525" cmpd="sng">
            <a:noFill/>
            <a:prstDash val="solid"/>
            <a:miter/>
          </a:ln>
        </p:spPr>
        <p:txBody>
          <a:bodyPr vert="horz" wrap="square" lIns="91431" tIns="45717" rIns="91431" bIns="45717" numCol="1" anchor="ctr" anchorCtr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zh-CN" altLang="en-US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iti SC Light"/>
                <a:ea typeface="Heiti SC Light"/>
                <a:cs typeface="Heiti SC Light"/>
              </a:defRPr>
            </a:lvl1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  <p:sp>
        <p:nvSpPr>
          <p:cNvPr id="14" name="内容占位符 5"/>
          <p:cNvSpPr>
            <a:spLocks noGrp="1"/>
          </p:cNvSpPr>
          <p:nvPr>
            <p:ph sz="quarter" idx="12"/>
          </p:nvPr>
        </p:nvSpPr>
        <p:spPr>
          <a:xfrm>
            <a:off x="623394" y="1052736"/>
            <a:ext cx="10945217" cy="5232582"/>
          </a:xfrm>
          <a:prstGeom prst="rect">
            <a:avLst/>
          </a:prstGeom>
        </p:spPr>
        <p:txBody>
          <a:bodyPr lIns="91431" tIns="45717" rIns="91431" bIns="45717"/>
          <a:lstStyle>
            <a:lvl1pPr marL="342864" indent="-342864">
              <a:buFont typeface="Wingdings" pitchFamily="2" charset="2"/>
              <a:buChar char="n"/>
              <a:defRPr sz="2000" b="0" i="0">
                <a:solidFill>
                  <a:schemeClr val="tx1"/>
                </a:solidFill>
                <a:latin typeface="+mn-ea"/>
                <a:ea typeface="+mn-ea"/>
                <a:cs typeface="Songti SC Regular"/>
              </a:defRPr>
            </a:lvl1pPr>
            <a:lvl2pPr marL="623824" indent="-277785">
              <a:buFont typeface="Wingdings" pitchFamily="2" charset="2"/>
              <a:buChar char="p"/>
              <a:defRPr sz="1800" b="0" i="0">
                <a:solidFill>
                  <a:schemeClr val="tx1"/>
                </a:solidFill>
                <a:latin typeface="+mn-ea"/>
                <a:ea typeface="+mn-ea"/>
                <a:cs typeface="Songti SC Regular"/>
              </a:defRPr>
            </a:lvl2pPr>
            <a:lvl3pPr marL="858752" indent="-234925">
              <a:buFont typeface="微软雅黑" panose="020B0503020204020204" pitchFamily="34" charset="-122"/>
              <a:buChar char="-"/>
              <a:defRPr sz="1600" b="0" i="0">
                <a:solidFill>
                  <a:schemeClr val="tx1"/>
                </a:solidFill>
                <a:latin typeface="+mn-ea"/>
                <a:ea typeface="+mn-ea"/>
                <a:cs typeface="Songti SC Regular"/>
              </a:defRPr>
            </a:lvl3pPr>
            <a:lvl4pPr marL="1080980" indent="-222228">
              <a:buFont typeface="Wingdings" panose="05000000000000000000" pitchFamily="2" charset="2"/>
              <a:buChar char="l"/>
              <a:defRPr sz="1400" b="0" i="0">
                <a:solidFill>
                  <a:schemeClr val="tx1"/>
                </a:solidFill>
                <a:latin typeface="+mn-ea"/>
                <a:ea typeface="+mn-ea"/>
                <a:cs typeface="Songti SC Regular"/>
              </a:defRPr>
            </a:lvl4pPr>
            <a:lvl5pPr marL="1315908" indent="-234925">
              <a:buFont typeface="Wingdings" panose="05000000000000000000" pitchFamily="2" charset="2"/>
              <a:buChar char="ü"/>
              <a:defRPr sz="1400" b="0" i="0">
                <a:solidFill>
                  <a:schemeClr val="tx1"/>
                </a:solidFill>
                <a:latin typeface="+mn-ea"/>
                <a:ea typeface="+mn-ea"/>
                <a:cs typeface="Songti SC Regular"/>
              </a:defRPr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19929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10"/>
          <p:cNvGrpSpPr>
            <a:grpSpLocks/>
          </p:cNvGrpSpPr>
          <p:nvPr userDrawn="1"/>
        </p:nvGrpSpPr>
        <p:grpSpPr bwMode="auto">
          <a:xfrm>
            <a:off x="9264352" y="278108"/>
            <a:ext cx="2694900" cy="456062"/>
            <a:chOff x="7162800" y="228600"/>
            <a:chExt cx="1764210" cy="419101"/>
          </a:xfrm>
        </p:grpSpPr>
        <p:grpSp>
          <p:nvGrpSpPr>
            <p:cNvPr id="4" name="组合 11"/>
            <p:cNvGrpSpPr>
              <a:grpSpLocks/>
            </p:cNvGrpSpPr>
            <p:nvPr/>
          </p:nvGrpSpPr>
          <p:grpSpPr bwMode="auto">
            <a:xfrm>
              <a:off x="8382000" y="228600"/>
              <a:ext cx="545010" cy="378619"/>
              <a:chOff x="6324600" y="2121932"/>
              <a:chExt cx="545010" cy="378619"/>
            </a:xfrm>
          </p:grpSpPr>
          <p:sp>
            <p:nvSpPr>
              <p:cNvPr id="7" name="矩形 14"/>
              <p:cNvSpPr>
                <a:spLocks noChangeArrowheads="1"/>
              </p:cNvSpPr>
              <p:nvPr/>
            </p:nvSpPr>
            <p:spPr bwMode="auto">
              <a:xfrm>
                <a:off x="6324600" y="2133600"/>
                <a:ext cx="545010" cy="366951"/>
              </a:xfrm>
              <a:prstGeom prst="rect">
                <a:avLst/>
              </a:prstGeom>
              <a:solidFill>
                <a:srgbClr val="B01F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defTabSz="783822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500">
                  <a:solidFill>
                    <a:prstClr val="black"/>
                  </a:solidFill>
                  <a:latin typeface="Arial" pitchFamily="34" charset="0"/>
                  <a:ea typeface="宋体"/>
                </a:endParaRPr>
              </a:p>
            </p:txBody>
          </p:sp>
          <p:sp>
            <p:nvSpPr>
              <p:cNvPr id="8" name="TextBox 15"/>
              <p:cNvSpPr txBox="1">
                <a:spLocks noChangeArrowheads="1"/>
              </p:cNvSpPr>
              <p:nvPr/>
            </p:nvSpPr>
            <p:spPr bwMode="auto">
              <a:xfrm>
                <a:off x="6390581" y="2121932"/>
                <a:ext cx="120891" cy="2969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algn="ctr" defTabSz="783822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zh-CN" sz="150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5" name="Picture 2" descr="E:\work\S-曙光20120720\logo\曙光组合log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800" y="261645"/>
              <a:ext cx="970420" cy="386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矩形 13"/>
            <p:cNvSpPr>
              <a:spLocks noChangeArrowheads="1"/>
            </p:cNvSpPr>
            <p:nvPr/>
          </p:nvSpPr>
          <p:spPr bwMode="auto">
            <a:xfrm>
              <a:off x="8229600" y="240268"/>
              <a:ext cx="76200" cy="366951"/>
            </a:xfrm>
            <a:prstGeom prst="rect">
              <a:avLst/>
            </a:prstGeom>
            <a:solidFill>
              <a:srgbClr val="B01F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defTabSz="783822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500">
                <a:solidFill>
                  <a:prstClr val="black"/>
                </a:solidFill>
                <a:latin typeface="Arial" pitchFamily="34" charset="0"/>
                <a:ea typeface="宋体"/>
              </a:endParaRPr>
            </a:p>
          </p:txBody>
        </p:sp>
      </p:grpSp>
      <p:sp>
        <p:nvSpPr>
          <p:cNvPr id="9" name="灯片编号占位符 5"/>
          <p:cNvSpPr txBox="1">
            <a:spLocks/>
          </p:cNvSpPr>
          <p:nvPr userDrawn="1"/>
        </p:nvSpPr>
        <p:spPr>
          <a:xfrm>
            <a:off x="11157554" y="314067"/>
            <a:ext cx="801698" cy="376051"/>
          </a:xfrm>
          <a:prstGeom prst="rect">
            <a:avLst/>
          </a:prstGeom>
        </p:spPr>
        <p:txBody>
          <a:bodyPr lIns="91395" tIns="45701" rIns="91395" bIns="45701"/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white"/>
                </a:solidFill>
                <a:latin typeface="Arial" charset="0"/>
                <a:ea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5pPr>
            <a:lvl6pPr>
              <a:defRPr>
                <a:latin typeface="Arial" charset="0"/>
                <a:ea typeface="宋体" pitchFamily="2" charset="-122"/>
              </a:defRPr>
            </a:lvl6pPr>
            <a:lvl7pPr>
              <a:defRPr>
                <a:latin typeface="Arial" charset="0"/>
                <a:ea typeface="宋体" pitchFamily="2" charset="-122"/>
              </a:defRPr>
            </a:lvl7pPr>
            <a:lvl8pPr>
              <a:defRPr>
                <a:latin typeface="Arial" charset="0"/>
                <a:ea typeface="宋体" pitchFamily="2" charset="-122"/>
              </a:defRPr>
            </a:lvl8pPr>
            <a:lvl9pPr>
              <a:defRPr>
                <a:latin typeface="Arial" charset="0"/>
                <a:ea typeface="宋体" pitchFamily="2" charset="-122"/>
              </a:defRPr>
            </a:lvl9pPr>
          </a:lstStyle>
          <a:p>
            <a:pPr defTabSz="783822"/>
            <a:fld id="{D4C9135C-9960-40DA-AA1E-AFC3A05CE41A}" type="slidenum">
              <a:rPr lang="zh-CN" altLang="en-US" sz="1500" smtClean="0"/>
              <a:pPr defTabSz="783822"/>
              <a:t>‹#›</a:t>
            </a:fld>
            <a:endParaRPr lang="en-US" altLang="zh-CN" sz="1500" dirty="0"/>
          </a:p>
        </p:txBody>
      </p:sp>
      <p:cxnSp>
        <p:nvCxnSpPr>
          <p:cNvPr id="10" name="直接连接符 9"/>
          <p:cNvCxnSpPr/>
          <p:nvPr userDrawn="1"/>
        </p:nvCxnSpPr>
        <p:spPr>
          <a:xfrm>
            <a:off x="334434" y="804591"/>
            <a:ext cx="3649332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占位符 7"/>
          <p:cNvSpPr>
            <a:spLocks noGrp="1"/>
          </p:cNvSpPr>
          <p:nvPr>
            <p:ph type="body" sz="quarter" idx="15"/>
          </p:nvPr>
        </p:nvSpPr>
        <p:spPr>
          <a:xfrm>
            <a:off x="343628" y="220413"/>
            <a:ext cx="6144682" cy="571483"/>
          </a:xfrm>
          <a:prstGeom prst="rect">
            <a:avLst/>
          </a:prstGeom>
          <a:noFill/>
          <a:ln w="9525" cmpd="sng">
            <a:noFill/>
            <a:prstDash val="solid"/>
            <a:miter/>
          </a:ln>
        </p:spPr>
        <p:txBody>
          <a:bodyPr vert="horz" wrap="square" lIns="91395" tIns="45701" rIns="91395" bIns="45701" numCol="1" anchor="ctr" anchorCtr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zh-CN" altLang="en-US" sz="2400" b="1" dirty="0" smtClean="0">
                <a:solidFill>
                  <a:schemeClr val="tx1"/>
                </a:solidFill>
                <a:latin typeface="华文中宋" pitchFamily="2" charset="-122"/>
                <a:ea typeface="华文中宋" pitchFamily="2" charset="-122"/>
              </a:defRPr>
            </a:lvl1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8544415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93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1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91" indent="0" algn="ctr">
              <a:buNone/>
              <a:defRPr/>
            </a:lvl2pPr>
            <a:lvl3pPr marL="914583" indent="0" algn="ctr">
              <a:buNone/>
              <a:defRPr/>
            </a:lvl3pPr>
            <a:lvl4pPr marL="1371874" indent="0" algn="ctr">
              <a:buNone/>
              <a:defRPr/>
            </a:lvl4pPr>
            <a:lvl5pPr marL="1829166" indent="0" algn="ctr">
              <a:buNone/>
              <a:defRPr/>
            </a:lvl5pPr>
            <a:lvl6pPr marL="2286457" indent="0" algn="ctr">
              <a:buNone/>
              <a:defRPr/>
            </a:lvl6pPr>
            <a:lvl7pPr marL="2743749" indent="0" algn="ctr">
              <a:buNone/>
              <a:defRPr/>
            </a:lvl7pPr>
            <a:lvl8pPr marL="3201040" indent="0" algn="ctr">
              <a:buNone/>
              <a:defRPr/>
            </a:lvl8pPr>
            <a:lvl9pPr marL="3658332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609611" y="6356360"/>
            <a:ext cx="2844801" cy="36618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783822"/>
            <a:fld id="{87D229C1-D169-4995-88C0-96B4C54CEE3C}" type="datetime1">
              <a:rPr lang="zh-CN" altLang="en-US" sz="1500">
                <a:solidFill>
                  <a:prstClr val="black"/>
                </a:solidFill>
                <a:latin typeface="Calibri"/>
                <a:ea typeface="宋体"/>
              </a:rPr>
              <a:pPr defTabSz="783822"/>
              <a:t>15/10/27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1" y="6356360"/>
            <a:ext cx="3860800" cy="36618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783822">
              <a:defRPr/>
            </a:pPr>
            <a:endParaRPr lang="zh-CN" altLang="zh-CN" sz="1500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11" y="6356360"/>
            <a:ext cx="2844801" cy="36618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783822"/>
            <a:fld id="{FDE0FD7D-B2A0-4DD9-835C-1248A8FAFFAA}" type="slidenum">
              <a:rPr lang="zh-CN" altLang="en-US" sz="1500">
                <a:solidFill>
                  <a:prstClr val="black"/>
                </a:solidFill>
                <a:latin typeface="Calibri"/>
                <a:ea typeface="宋体"/>
              </a:rPr>
              <a:pPr defTabSz="783822"/>
              <a:t>‹#›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5976164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" y="6480707"/>
            <a:ext cx="12192001" cy="377300"/>
          </a:xfrm>
          <a:prstGeom prst="rect">
            <a:avLst/>
          </a:prstGeom>
        </p:spPr>
      </p:pic>
      <p:sp>
        <p:nvSpPr>
          <p:cNvPr id="9" name="文本占位符 7"/>
          <p:cNvSpPr>
            <a:spLocks noGrp="1"/>
          </p:cNvSpPr>
          <p:nvPr>
            <p:ph type="body" sz="quarter" idx="13"/>
          </p:nvPr>
        </p:nvSpPr>
        <p:spPr>
          <a:xfrm>
            <a:off x="378745" y="164567"/>
            <a:ext cx="7114903" cy="583474"/>
          </a:xfrm>
          <a:prstGeom prst="rect">
            <a:avLst/>
          </a:prstGeom>
        </p:spPr>
        <p:txBody>
          <a:bodyPr lIns="78439" tIns="39218" rIns="78439" bIns="39218" anchor="ctr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lang="zh-CN" altLang="en-US" sz="2800" b="1" kern="1200" cap="none" dirty="0" smtClean="0">
                <a:ln w="0"/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n-cs"/>
              </a:defRPr>
            </a:lvl1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5136" y="240130"/>
            <a:ext cx="1917578" cy="5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2"/>
          <p:cNvSpPr txBox="1"/>
          <p:nvPr userDrawn="1"/>
        </p:nvSpPr>
        <p:spPr>
          <a:xfrm>
            <a:off x="11361174" y="317813"/>
            <a:ext cx="5171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D582A0A7-D2E8-4468-BF31-3ED6607AC4C6}" type="slidenum">
              <a:rPr lang="en-US" altLang="zh-CN" sz="1200" b="1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pPr algn="ctr"/>
              <a:t>‹#›</a:t>
            </a:fld>
            <a:endParaRPr lang="zh-CN" altLang="en-US" sz="12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13" name="直接连接符 12"/>
          <p:cNvCxnSpPr/>
          <p:nvPr userDrawn="1"/>
        </p:nvCxnSpPr>
        <p:spPr>
          <a:xfrm>
            <a:off x="440886" y="765439"/>
            <a:ext cx="2592001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内容占位符 5"/>
          <p:cNvSpPr>
            <a:spLocks noGrp="1"/>
          </p:cNvSpPr>
          <p:nvPr>
            <p:ph sz="quarter" idx="12"/>
          </p:nvPr>
        </p:nvSpPr>
        <p:spPr>
          <a:xfrm>
            <a:off x="440898" y="1085140"/>
            <a:ext cx="10948065" cy="5041077"/>
          </a:xfrm>
          <a:prstGeom prst="rect">
            <a:avLst/>
          </a:prstGeom>
        </p:spPr>
        <p:txBody>
          <a:bodyPr lIns="78439" tIns="39218" rIns="78439" bIns="39218"/>
          <a:lstStyle>
            <a:lvl1pPr marL="294146" indent="-294146">
              <a:lnSpc>
                <a:spcPct val="100000"/>
              </a:lnSpc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636583" indent="-244000">
              <a:lnSpc>
                <a:spcPct val="100000"/>
              </a:lnSpc>
              <a:buFont typeface="Wingdings" panose="05000000000000000000" pitchFamily="2" charset="2"/>
              <a:buChar char="p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980091" indent="-194928">
              <a:lnSpc>
                <a:spcPct val="100000"/>
              </a:lnSpc>
              <a:buFont typeface="微软雅黑" panose="020B0503020204020204" pitchFamily="34" charset="-122"/>
              <a:buChar char="–"/>
              <a:defRPr sz="1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</p:txBody>
      </p:sp>
    </p:spTree>
    <p:extLst>
      <p:ext uri="{BB962C8B-B14F-4D97-AF65-F5344CB8AC3E}">
        <p14:creationId xmlns:p14="http://schemas.microsoft.com/office/powerpoint/2010/main" val="7391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列表内容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ppt\内文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218988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内容占位符 5"/>
          <p:cNvSpPr>
            <a:spLocks noGrp="1"/>
          </p:cNvSpPr>
          <p:nvPr>
            <p:ph sz="quarter" idx="12"/>
          </p:nvPr>
        </p:nvSpPr>
        <p:spPr>
          <a:xfrm>
            <a:off x="623394" y="1028734"/>
            <a:ext cx="10945217" cy="5256584"/>
          </a:xfrm>
          <a:prstGeom prst="rect">
            <a:avLst/>
          </a:prstGeom>
        </p:spPr>
        <p:txBody>
          <a:bodyPr/>
          <a:lstStyle>
            <a:lvl1pPr marL="342969" indent="-342969">
              <a:buFont typeface="Wingdings" pitchFamily="2" charset="2"/>
              <a:buChar char="n"/>
              <a:defRPr sz="1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>
              <a:buFont typeface="Wingdings" pitchFamily="2" charset="2"/>
              <a:buChar char="p"/>
              <a:defRPr sz="16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 dirty="0"/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3"/>
          </p:nvPr>
        </p:nvSpPr>
        <p:spPr>
          <a:xfrm>
            <a:off x="576324" y="290483"/>
            <a:ext cx="6762798" cy="571483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buNone/>
              <a:defRPr lang="zh-CN" altLang="en-US" sz="2801" b="0" kern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9233870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7_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5996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_有底边无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4455" y="804591"/>
            <a:ext cx="2785236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16523"/>
            <a:ext cx="12192000" cy="341477"/>
          </a:xfrm>
          <a:prstGeom prst="rect">
            <a:avLst/>
          </a:prstGeom>
        </p:spPr>
      </p:pic>
      <p:grpSp>
        <p:nvGrpSpPr>
          <p:cNvPr id="5" name="组合 10"/>
          <p:cNvGrpSpPr>
            <a:grpSpLocks/>
          </p:cNvGrpSpPr>
          <p:nvPr userDrawn="1"/>
        </p:nvGrpSpPr>
        <p:grpSpPr bwMode="auto">
          <a:xfrm>
            <a:off x="9786730" y="188640"/>
            <a:ext cx="2114549" cy="456062"/>
            <a:chOff x="7162800" y="228600"/>
            <a:chExt cx="1586151" cy="419101"/>
          </a:xfrm>
        </p:grpSpPr>
        <p:grpSp>
          <p:nvGrpSpPr>
            <p:cNvPr id="6" name="组合 11"/>
            <p:cNvGrpSpPr>
              <a:grpSpLocks/>
            </p:cNvGrpSpPr>
            <p:nvPr/>
          </p:nvGrpSpPr>
          <p:grpSpPr bwMode="auto">
            <a:xfrm>
              <a:off x="8382000" y="228600"/>
              <a:ext cx="366951" cy="378619"/>
              <a:chOff x="6324600" y="2121932"/>
              <a:chExt cx="366951" cy="378619"/>
            </a:xfrm>
          </p:grpSpPr>
          <p:sp>
            <p:nvSpPr>
              <p:cNvPr id="9" name="矩形 14"/>
              <p:cNvSpPr>
                <a:spLocks noChangeArrowheads="1"/>
              </p:cNvSpPr>
              <p:nvPr/>
            </p:nvSpPr>
            <p:spPr bwMode="auto">
              <a:xfrm>
                <a:off x="6324600" y="2133600"/>
                <a:ext cx="366951" cy="366951"/>
              </a:xfrm>
              <a:prstGeom prst="rect">
                <a:avLst/>
              </a:prstGeom>
              <a:solidFill>
                <a:srgbClr val="B01F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defTabSz="913019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prstClr val="black"/>
                  </a:solidFill>
                  <a:latin typeface="Arial" pitchFamily="34" charset="0"/>
                  <a:ea typeface="宋体"/>
                </a:endParaRPr>
              </a:p>
            </p:txBody>
          </p:sp>
          <p:sp>
            <p:nvSpPr>
              <p:cNvPr id="10" name="TextBox 15"/>
              <p:cNvSpPr txBox="1">
                <a:spLocks noChangeArrowheads="1"/>
              </p:cNvSpPr>
              <p:nvPr/>
            </p:nvSpPr>
            <p:spPr bwMode="auto">
              <a:xfrm>
                <a:off x="6381765" y="2121932"/>
                <a:ext cx="138520" cy="339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algn="ctr" defTabSz="913019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zh-CN" dirty="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7" name="Picture 2" descr="E:\work\S-曙光20120720\logo\曙光组合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800" y="261645"/>
              <a:ext cx="970420" cy="386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矩形 13"/>
            <p:cNvSpPr>
              <a:spLocks noChangeArrowheads="1"/>
            </p:cNvSpPr>
            <p:nvPr/>
          </p:nvSpPr>
          <p:spPr bwMode="auto">
            <a:xfrm>
              <a:off x="8229600" y="240268"/>
              <a:ext cx="76200" cy="366951"/>
            </a:xfrm>
            <a:prstGeom prst="rect">
              <a:avLst/>
            </a:prstGeom>
            <a:solidFill>
              <a:srgbClr val="B01F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defTabSz="913019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prstClr val="black"/>
                </a:solidFill>
                <a:latin typeface="Arial" pitchFamily="34" charset="0"/>
                <a:ea typeface="宋体"/>
              </a:endParaRPr>
            </a:p>
          </p:txBody>
        </p:sp>
      </p:grpSp>
      <p:sp>
        <p:nvSpPr>
          <p:cNvPr id="11" name="灯片编号占位符 5"/>
          <p:cNvSpPr txBox="1">
            <a:spLocks/>
          </p:cNvSpPr>
          <p:nvPr userDrawn="1"/>
        </p:nvSpPr>
        <p:spPr>
          <a:xfrm>
            <a:off x="11310477" y="188659"/>
            <a:ext cx="738184" cy="412010"/>
          </a:xfrm>
          <a:prstGeom prst="rect">
            <a:avLst/>
          </a:prstGeom>
        </p:spPr>
        <p:txBody>
          <a:bodyPr lIns="91305" tIns="45661" rIns="91305" bIns="45661"/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white"/>
                </a:solidFill>
                <a:latin typeface="Arial" charset="0"/>
                <a:ea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5pPr>
            <a:lvl6pPr>
              <a:defRPr>
                <a:latin typeface="Arial" charset="0"/>
                <a:ea typeface="宋体" pitchFamily="2" charset="-122"/>
              </a:defRPr>
            </a:lvl6pPr>
            <a:lvl7pPr>
              <a:defRPr>
                <a:latin typeface="Arial" charset="0"/>
                <a:ea typeface="宋体" pitchFamily="2" charset="-122"/>
              </a:defRPr>
            </a:lvl7pPr>
            <a:lvl8pPr>
              <a:defRPr>
                <a:latin typeface="Arial" charset="0"/>
                <a:ea typeface="宋体" pitchFamily="2" charset="-122"/>
              </a:defRPr>
            </a:lvl8pPr>
            <a:lvl9pPr>
              <a:defRPr>
                <a:latin typeface="Arial" charset="0"/>
                <a:ea typeface="宋体" pitchFamily="2" charset="-122"/>
              </a:defRPr>
            </a:lvl9pPr>
          </a:lstStyle>
          <a:p>
            <a:pPr defTabSz="913019"/>
            <a:fld id="{D4C9135C-9960-40DA-AA1E-AFC3A05CE41A}" type="slidenum">
              <a:rPr lang="zh-CN" altLang="en-US" smtClean="0">
                <a:latin typeface="Calibri" panose="020F0502020204030204" pitchFamily="34" charset="0"/>
              </a:rPr>
              <a:pPr defTabSz="913019"/>
              <a:t>‹#›</a:t>
            </a:fld>
            <a:endParaRPr lang="en-US" altLang="zh-CN" dirty="0">
              <a:latin typeface="Calibri" panose="020F0502020204030204" pitchFamily="34" charset="0"/>
            </a:endParaRPr>
          </a:p>
        </p:txBody>
      </p:sp>
      <p:sp>
        <p:nvSpPr>
          <p:cNvPr id="13" name="文本占位符 7"/>
          <p:cNvSpPr>
            <a:spLocks noGrp="1"/>
          </p:cNvSpPr>
          <p:nvPr>
            <p:ph type="body" sz="quarter" idx="15"/>
          </p:nvPr>
        </p:nvSpPr>
        <p:spPr>
          <a:xfrm>
            <a:off x="343628" y="220417"/>
            <a:ext cx="6144682" cy="571483"/>
          </a:xfrm>
          <a:prstGeom prst="rect">
            <a:avLst/>
          </a:prstGeom>
          <a:noFill/>
          <a:ln w="9525" cmpd="sng">
            <a:noFill/>
            <a:prstDash val="solid"/>
            <a:miter/>
          </a:ln>
        </p:spPr>
        <p:txBody>
          <a:bodyPr vert="horz" wrap="square" lIns="91305" tIns="45661" rIns="91305" bIns="45661" numCol="1" anchor="ctr" anchorCtr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zh-CN" altLang="en-US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黑体" panose="02010609060101010101" pitchFamily="49" charset="-122"/>
              </a:defRPr>
            </a:lvl1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34198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无底边无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4455" y="804591"/>
            <a:ext cx="2785236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组合 10"/>
          <p:cNvGrpSpPr>
            <a:grpSpLocks/>
          </p:cNvGrpSpPr>
          <p:nvPr userDrawn="1"/>
        </p:nvGrpSpPr>
        <p:grpSpPr bwMode="auto">
          <a:xfrm>
            <a:off x="9786730" y="188640"/>
            <a:ext cx="2114549" cy="456062"/>
            <a:chOff x="7162800" y="228600"/>
            <a:chExt cx="1586151" cy="419101"/>
          </a:xfrm>
        </p:grpSpPr>
        <p:grpSp>
          <p:nvGrpSpPr>
            <p:cNvPr id="6" name="组合 11"/>
            <p:cNvGrpSpPr>
              <a:grpSpLocks/>
            </p:cNvGrpSpPr>
            <p:nvPr/>
          </p:nvGrpSpPr>
          <p:grpSpPr bwMode="auto">
            <a:xfrm>
              <a:off x="8382000" y="228600"/>
              <a:ext cx="366951" cy="378619"/>
              <a:chOff x="6324600" y="2121932"/>
              <a:chExt cx="366951" cy="378619"/>
            </a:xfrm>
          </p:grpSpPr>
          <p:sp>
            <p:nvSpPr>
              <p:cNvPr id="9" name="矩形 14"/>
              <p:cNvSpPr>
                <a:spLocks noChangeArrowheads="1"/>
              </p:cNvSpPr>
              <p:nvPr/>
            </p:nvSpPr>
            <p:spPr bwMode="auto">
              <a:xfrm>
                <a:off x="6324600" y="2133600"/>
                <a:ext cx="366951" cy="366951"/>
              </a:xfrm>
              <a:prstGeom prst="rect">
                <a:avLst/>
              </a:prstGeom>
              <a:solidFill>
                <a:srgbClr val="B01F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defTabSz="913019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prstClr val="black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0" name="TextBox 15"/>
              <p:cNvSpPr txBox="1">
                <a:spLocks noChangeArrowheads="1"/>
              </p:cNvSpPr>
              <p:nvPr/>
            </p:nvSpPr>
            <p:spPr bwMode="auto">
              <a:xfrm>
                <a:off x="6381765" y="2121932"/>
                <a:ext cx="138520" cy="339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algn="ctr" defTabSz="913019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zh-CN" dirty="0">
                  <a:solidFill>
                    <a:prstClr val="white"/>
                  </a:solidFill>
                  <a:latin typeface="Calibri" panose="020F0502020204030204" pitchFamily="34" charset="0"/>
                </a:endParaRPr>
              </a:p>
            </p:txBody>
          </p:sp>
        </p:grpSp>
        <p:pic>
          <p:nvPicPr>
            <p:cNvPr id="7" name="Picture 2" descr="E:\work\S-曙光20120720\logo\曙光组合log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800" y="261645"/>
              <a:ext cx="970420" cy="386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矩形 13"/>
            <p:cNvSpPr>
              <a:spLocks noChangeArrowheads="1"/>
            </p:cNvSpPr>
            <p:nvPr/>
          </p:nvSpPr>
          <p:spPr bwMode="auto">
            <a:xfrm>
              <a:off x="8229600" y="240268"/>
              <a:ext cx="76200" cy="366951"/>
            </a:xfrm>
            <a:prstGeom prst="rect">
              <a:avLst/>
            </a:prstGeom>
            <a:solidFill>
              <a:srgbClr val="B01F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defTabSz="913019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11" name="灯片编号占位符 5"/>
          <p:cNvSpPr txBox="1">
            <a:spLocks/>
          </p:cNvSpPr>
          <p:nvPr userDrawn="1"/>
        </p:nvSpPr>
        <p:spPr>
          <a:xfrm>
            <a:off x="11310477" y="188659"/>
            <a:ext cx="738184" cy="412010"/>
          </a:xfrm>
          <a:prstGeom prst="rect">
            <a:avLst/>
          </a:prstGeom>
        </p:spPr>
        <p:txBody>
          <a:bodyPr lIns="91305" tIns="45661" rIns="91305" bIns="45661"/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white"/>
                </a:solidFill>
                <a:latin typeface="Arial" charset="0"/>
                <a:ea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5pPr>
            <a:lvl6pPr>
              <a:defRPr>
                <a:latin typeface="Arial" charset="0"/>
                <a:ea typeface="宋体" pitchFamily="2" charset="-122"/>
              </a:defRPr>
            </a:lvl6pPr>
            <a:lvl7pPr>
              <a:defRPr>
                <a:latin typeface="Arial" charset="0"/>
                <a:ea typeface="宋体" pitchFamily="2" charset="-122"/>
              </a:defRPr>
            </a:lvl7pPr>
            <a:lvl8pPr>
              <a:defRPr>
                <a:latin typeface="Arial" charset="0"/>
                <a:ea typeface="宋体" pitchFamily="2" charset="-122"/>
              </a:defRPr>
            </a:lvl8pPr>
            <a:lvl9pPr>
              <a:defRPr>
                <a:latin typeface="Arial" charset="0"/>
                <a:ea typeface="宋体" pitchFamily="2" charset="-122"/>
              </a:defRPr>
            </a:lvl9pPr>
          </a:lstStyle>
          <a:p>
            <a:pPr defTabSz="913019"/>
            <a:fld id="{D4C9135C-9960-40DA-AA1E-AFC3A05CE41A}" type="slidenum">
              <a:rPr lang="zh-CN" altLang="en-US" smtClean="0">
                <a:latin typeface="Calibri" panose="020F0502020204030204" pitchFamily="34" charset="0"/>
              </a:rPr>
              <a:pPr defTabSz="913019"/>
              <a:t>‹#›</a:t>
            </a:fld>
            <a:endParaRPr lang="en-US" altLang="zh-CN" dirty="0">
              <a:latin typeface="Calibri" panose="020F0502020204030204" pitchFamily="34" charset="0"/>
            </a:endParaRPr>
          </a:p>
        </p:txBody>
      </p:sp>
      <p:sp>
        <p:nvSpPr>
          <p:cNvPr id="13" name="文本占位符 7"/>
          <p:cNvSpPr>
            <a:spLocks noGrp="1"/>
          </p:cNvSpPr>
          <p:nvPr>
            <p:ph type="body" sz="quarter" idx="15"/>
          </p:nvPr>
        </p:nvSpPr>
        <p:spPr>
          <a:xfrm>
            <a:off x="334437" y="201353"/>
            <a:ext cx="6144682" cy="571483"/>
          </a:xfrm>
          <a:prstGeom prst="rect">
            <a:avLst/>
          </a:prstGeom>
          <a:noFill/>
          <a:ln w="9525" cmpd="sng">
            <a:noFill/>
            <a:prstDash val="solid"/>
            <a:miter/>
          </a:ln>
        </p:spPr>
        <p:txBody>
          <a:bodyPr vert="horz" wrap="square" lIns="91305" tIns="45661" rIns="91305" bIns="45661" numCol="1" anchor="ctr" anchorCtr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zh-CN" altLang="en-US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806105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6_无底边无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10"/>
          <p:cNvGrpSpPr>
            <a:grpSpLocks/>
          </p:cNvGrpSpPr>
          <p:nvPr userDrawn="1"/>
        </p:nvGrpSpPr>
        <p:grpSpPr bwMode="auto">
          <a:xfrm>
            <a:off x="9786730" y="188640"/>
            <a:ext cx="2114549" cy="456062"/>
            <a:chOff x="7162800" y="228600"/>
            <a:chExt cx="1586151" cy="419101"/>
          </a:xfrm>
        </p:grpSpPr>
        <p:grpSp>
          <p:nvGrpSpPr>
            <p:cNvPr id="4" name="组合 11"/>
            <p:cNvGrpSpPr>
              <a:grpSpLocks/>
            </p:cNvGrpSpPr>
            <p:nvPr/>
          </p:nvGrpSpPr>
          <p:grpSpPr bwMode="auto">
            <a:xfrm>
              <a:off x="8382000" y="228600"/>
              <a:ext cx="366951" cy="378619"/>
              <a:chOff x="6324600" y="2121932"/>
              <a:chExt cx="366951" cy="378619"/>
            </a:xfrm>
          </p:grpSpPr>
          <p:sp>
            <p:nvSpPr>
              <p:cNvPr id="7" name="矩形 14"/>
              <p:cNvSpPr>
                <a:spLocks noChangeArrowheads="1"/>
              </p:cNvSpPr>
              <p:nvPr/>
            </p:nvSpPr>
            <p:spPr bwMode="auto">
              <a:xfrm>
                <a:off x="6324600" y="2133600"/>
                <a:ext cx="366951" cy="366951"/>
              </a:xfrm>
              <a:prstGeom prst="rect">
                <a:avLst/>
              </a:prstGeom>
              <a:solidFill>
                <a:srgbClr val="B01F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defTabSz="913019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prstClr val="black"/>
                  </a:solidFill>
                  <a:latin typeface="Arial" pitchFamily="34" charset="0"/>
                  <a:ea typeface="宋体"/>
                </a:endParaRPr>
              </a:p>
            </p:txBody>
          </p:sp>
          <p:sp>
            <p:nvSpPr>
              <p:cNvPr id="8" name="TextBox 15"/>
              <p:cNvSpPr txBox="1">
                <a:spLocks noChangeArrowheads="1"/>
              </p:cNvSpPr>
              <p:nvPr/>
            </p:nvSpPr>
            <p:spPr bwMode="auto">
              <a:xfrm>
                <a:off x="6381765" y="2121932"/>
                <a:ext cx="138520" cy="339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algn="ctr" defTabSz="913019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zh-CN" dirty="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5" name="Picture 2" descr="E:\work\S-曙光20120720\logo\曙光组合log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800" y="261645"/>
              <a:ext cx="970420" cy="386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矩形 13"/>
            <p:cNvSpPr>
              <a:spLocks noChangeArrowheads="1"/>
            </p:cNvSpPr>
            <p:nvPr/>
          </p:nvSpPr>
          <p:spPr bwMode="auto">
            <a:xfrm>
              <a:off x="8229600" y="240268"/>
              <a:ext cx="76200" cy="366951"/>
            </a:xfrm>
            <a:prstGeom prst="rect">
              <a:avLst/>
            </a:prstGeom>
            <a:solidFill>
              <a:srgbClr val="B01F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defTabSz="913019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prstClr val="black"/>
                </a:solidFill>
                <a:latin typeface="Arial" pitchFamily="34" charset="0"/>
                <a:ea typeface="宋体"/>
              </a:endParaRPr>
            </a:p>
          </p:txBody>
        </p:sp>
      </p:grpSp>
      <p:sp>
        <p:nvSpPr>
          <p:cNvPr id="9" name="灯片编号占位符 5"/>
          <p:cNvSpPr txBox="1">
            <a:spLocks/>
          </p:cNvSpPr>
          <p:nvPr userDrawn="1"/>
        </p:nvSpPr>
        <p:spPr>
          <a:xfrm>
            <a:off x="11310477" y="188659"/>
            <a:ext cx="738184" cy="412010"/>
          </a:xfrm>
          <a:prstGeom prst="rect">
            <a:avLst/>
          </a:prstGeom>
        </p:spPr>
        <p:txBody>
          <a:bodyPr lIns="91305" tIns="45661" rIns="91305" bIns="45661"/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white"/>
                </a:solidFill>
                <a:latin typeface="Arial" charset="0"/>
                <a:ea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5pPr>
            <a:lvl6pPr>
              <a:defRPr>
                <a:latin typeface="Arial" charset="0"/>
                <a:ea typeface="宋体" pitchFamily="2" charset="-122"/>
              </a:defRPr>
            </a:lvl6pPr>
            <a:lvl7pPr>
              <a:defRPr>
                <a:latin typeface="Arial" charset="0"/>
                <a:ea typeface="宋体" pitchFamily="2" charset="-122"/>
              </a:defRPr>
            </a:lvl7pPr>
            <a:lvl8pPr>
              <a:defRPr>
                <a:latin typeface="Arial" charset="0"/>
                <a:ea typeface="宋体" pitchFamily="2" charset="-122"/>
              </a:defRPr>
            </a:lvl8pPr>
            <a:lvl9pPr>
              <a:defRPr>
                <a:latin typeface="Arial" charset="0"/>
                <a:ea typeface="宋体" pitchFamily="2" charset="-122"/>
              </a:defRPr>
            </a:lvl9pPr>
          </a:lstStyle>
          <a:p>
            <a:pPr defTabSz="913019"/>
            <a:fld id="{D4C9135C-9960-40DA-AA1E-AFC3A05CE41A}" type="slidenum">
              <a:rPr lang="zh-CN" altLang="en-US" smtClean="0">
                <a:latin typeface="Calibri" panose="020F0502020204030204" pitchFamily="34" charset="0"/>
              </a:rPr>
              <a:pPr defTabSz="913019"/>
              <a:t>‹#›</a:t>
            </a:fld>
            <a:endParaRPr lang="en-US" altLang="zh-CN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30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有底边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4455" y="804591"/>
            <a:ext cx="2785236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16523"/>
            <a:ext cx="12192000" cy="341477"/>
          </a:xfrm>
          <a:prstGeom prst="rect">
            <a:avLst/>
          </a:prstGeom>
        </p:spPr>
      </p:pic>
      <p:grpSp>
        <p:nvGrpSpPr>
          <p:cNvPr id="5" name="组合 10"/>
          <p:cNvGrpSpPr>
            <a:grpSpLocks/>
          </p:cNvGrpSpPr>
          <p:nvPr userDrawn="1"/>
        </p:nvGrpSpPr>
        <p:grpSpPr bwMode="auto">
          <a:xfrm>
            <a:off x="9786730" y="188640"/>
            <a:ext cx="2114549" cy="456062"/>
            <a:chOff x="7162800" y="228600"/>
            <a:chExt cx="1586151" cy="419101"/>
          </a:xfrm>
        </p:grpSpPr>
        <p:grpSp>
          <p:nvGrpSpPr>
            <p:cNvPr id="6" name="组合 11"/>
            <p:cNvGrpSpPr>
              <a:grpSpLocks/>
            </p:cNvGrpSpPr>
            <p:nvPr/>
          </p:nvGrpSpPr>
          <p:grpSpPr bwMode="auto">
            <a:xfrm>
              <a:off x="8382000" y="228600"/>
              <a:ext cx="366951" cy="378619"/>
              <a:chOff x="6324600" y="2121932"/>
              <a:chExt cx="366951" cy="378619"/>
            </a:xfrm>
          </p:grpSpPr>
          <p:sp>
            <p:nvSpPr>
              <p:cNvPr id="9" name="矩形 14"/>
              <p:cNvSpPr>
                <a:spLocks noChangeArrowheads="1"/>
              </p:cNvSpPr>
              <p:nvPr/>
            </p:nvSpPr>
            <p:spPr bwMode="auto">
              <a:xfrm>
                <a:off x="6324600" y="2133600"/>
                <a:ext cx="366951" cy="366951"/>
              </a:xfrm>
              <a:prstGeom prst="rect">
                <a:avLst/>
              </a:prstGeom>
              <a:solidFill>
                <a:srgbClr val="B01F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defTabSz="913019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prstClr val="black"/>
                  </a:solidFill>
                  <a:latin typeface="Arial" pitchFamily="34" charset="0"/>
                  <a:ea typeface="宋体"/>
                </a:endParaRPr>
              </a:p>
            </p:txBody>
          </p:sp>
          <p:sp>
            <p:nvSpPr>
              <p:cNvPr id="10" name="TextBox 15"/>
              <p:cNvSpPr txBox="1">
                <a:spLocks noChangeArrowheads="1"/>
              </p:cNvSpPr>
              <p:nvPr/>
            </p:nvSpPr>
            <p:spPr bwMode="auto">
              <a:xfrm>
                <a:off x="6381765" y="2121932"/>
                <a:ext cx="138520" cy="339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algn="ctr" defTabSz="913019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zh-CN" dirty="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7" name="Picture 2" descr="E:\work\S-曙光20120720\logo\曙光组合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800" y="261645"/>
              <a:ext cx="970420" cy="386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矩形 13"/>
            <p:cNvSpPr>
              <a:spLocks noChangeArrowheads="1"/>
            </p:cNvSpPr>
            <p:nvPr/>
          </p:nvSpPr>
          <p:spPr bwMode="auto">
            <a:xfrm>
              <a:off x="8229600" y="240268"/>
              <a:ext cx="76200" cy="366951"/>
            </a:xfrm>
            <a:prstGeom prst="rect">
              <a:avLst/>
            </a:prstGeom>
            <a:solidFill>
              <a:srgbClr val="B01F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defTabSz="913019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prstClr val="black"/>
                </a:solidFill>
                <a:latin typeface="Arial" pitchFamily="34" charset="0"/>
                <a:ea typeface="宋体"/>
              </a:endParaRPr>
            </a:p>
          </p:txBody>
        </p:sp>
      </p:grpSp>
      <p:sp>
        <p:nvSpPr>
          <p:cNvPr id="11" name="灯片编号占位符 5"/>
          <p:cNvSpPr txBox="1">
            <a:spLocks/>
          </p:cNvSpPr>
          <p:nvPr userDrawn="1"/>
        </p:nvSpPr>
        <p:spPr>
          <a:xfrm>
            <a:off x="11310477" y="188659"/>
            <a:ext cx="738184" cy="412010"/>
          </a:xfrm>
          <a:prstGeom prst="rect">
            <a:avLst/>
          </a:prstGeom>
        </p:spPr>
        <p:txBody>
          <a:bodyPr lIns="91305" tIns="45661" rIns="91305" bIns="45661"/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white"/>
                </a:solidFill>
                <a:latin typeface="Arial" charset="0"/>
                <a:ea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5pPr>
            <a:lvl6pPr>
              <a:defRPr>
                <a:latin typeface="Arial" charset="0"/>
                <a:ea typeface="宋体" pitchFamily="2" charset="-122"/>
              </a:defRPr>
            </a:lvl6pPr>
            <a:lvl7pPr>
              <a:defRPr>
                <a:latin typeface="Arial" charset="0"/>
                <a:ea typeface="宋体" pitchFamily="2" charset="-122"/>
              </a:defRPr>
            </a:lvl7pPr>
            <a:lvl8pPr>
              <a:defRPr>
                <a:latin typeface="Arial" charset="0"/>
                <a:ea typeface="宋体" pitchFamily="2" charset="-122"/>
              </a:defRPr>
            </a:lvl8pPr>
            <a:lvl9pPr>
              <a:defRPr>
                <a:latin typeface="Arial" charset="0"/>
                <a:ea typeface="宋体" pitchFamily="2" charset="-122"/>
              </a:defRPr>
            </a:lvl9pPr>
          </a:lstStyle>
          <a:p>
            <a:pPr defTabSz="913019"/>
            <a:fld id="{D4C9135C-9960-40DA-AA1E-AFC3A05CE41A}" type="slidenum">
              <a:rPr lang="zh-CN" altLang="en-US" smtClean="0">
                <a:latin typeface="Calibri" panose="020F0502020204030204" pitchFamily="34" charset="0"/>
              </a:rPr>
              <a:pPr defTabSz="913019"/>
              <a:t>‹#›</a:t>
            </a:fld>
            <a:endParaRPr lang="en-US" altLang="zh-CN" dirty="0">
              <a:latin typeface="Calibri" panose="020F0502020204030204" pitchFamily="34" charset="0"/>
            </a:endParaRPr>
          </a:p>
        </p:txBody>
      </p:sp>
      <p:sp>
        <p:nvSpPr>
          <p:cNvPr id="13" name="文本占位符 7"/>
          <p:cNvSpPr>
            <a:spLocks noGrp="1"/>
          </p:cNvSpPr>
          <p:nvPr>
            <p:ph type="body" sz="quarter" idx="15"/>
          </p:nvPr>
        </p:nvSpPr>
        <p:spPr>
          <a:xfrm>
            <a:off x="343628" y="220417"/>
            <a:ext cx="6144682" cy="571483"/>
          </a:xfrm>
          <a:prstGeom prst="rect">
            <a:avLst/>
          </a:prstGeom>
          <a:noFill/>
          <a:ln w="9525" cmpd="sng">
            <a:noFill/>
            <a:prstDash val="solid"/>
            <a:miter/>
          </a:ln>
        </p:spPr>
        <p:txBody>
          <a:bodyPr vert="horz" wrap="square" lIns="91305" tIns="45661" rIns="91305" bIns="45661" numCol="1" anchor="ctr" anchorCtr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zh-CN" altLang="en-US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黑体" panose="02010609060101010101" pitchFamily="49" charset="-122"/>
              </a:defRPr>
            </a:lvl1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  <p:sp>
        <p:nvSpPr>
          <p:cNvPr id="14" name="内容占位符 5"/>
          <p:cNvSpPr>
            <a:spLocks noGrp="1"/>
          </p:cNvSpPr>
          <p:nvPr>
            <p:ph sz="quarter" idx="12"/>
          </p:nvPr>
        </p:nvSpPr>
        <p:spPr>
          <a:xfrm>
            <a:off x="623394" y="1052736"/>
            <a:ext cx="10945217" cy="5232582"/>
          </a:xfrm>
          <a:prstGeom prst="rect">
            <a:avLst/>
          </a:prstGeom>
        </p:spPr>
        <p:txBody>
          <a:bodyPr lIns="91305" tIns="45661" rIns="91305" bIns="45661"/>
          <a:lstStyle>
            <a:lvl1pPr marL="342377" indent="-342377">
              <a:buFont typeface="Wingdings" pitchFamily="2" charset="2"/>
              <a:buChar char="n"/>
              <a:defRPr sz="2000" b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622942" indent="-277396">
              <a:buFont typeface="Wingdings" pitchFamily="2" charset="2"/>
              <a:buChar char="p"/>
              <a:defRPr sz="1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857548" indent="-234589">
              <a:buFont typeface="微软雅黑" panose="020B0503020204020204" pitchFamily="34" charset="-122"/>
              <a:buChar char="-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079468" indent="-221920">
              <a:buFont typeface="Wingdings" panose="05000000000000000000" pitchFamily="2" charset="2"/>
              <a:buChar char="l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1314065" indent="-234589">
              <a:buFont typeface="Wingdings" panose="05000000000000000000" pitchFamily="2" charset="2"/>
              <a:buChar char="ü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89695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封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ChangeArrowheads="1"/>
          </p:cNvSpPr>
          <p:nvPr userDrawn="1"/>
        </p:nvSpPr>
        <p:spPr bwMode="auto">
          <a:xfrm>
            <a:off x="0" y="21"/>
            <a:ext cx="12192000" cy="6857999"/>
          </a:xfrm>
          <a:prstGeom prst="rect">
            <a:avLst/>
          </a:prstGeom>
          <a:gradFill flip="none" rotWithShape="1">
            <a:gsLst>
              <a:gs pos="0">
                <a:srgbClr val="B01F24"/>
              </a:gs>
              <a:gs pos="50000">
                <a:srgbClr val="B01F24">
                  <a:lumMod val="96000"/>
                </a:srgbClr>
              </a:gs>
              <a:gs pos="100000">
                <a:srgbClr val="B01F24">
                  <a:lumMod val="77000"/>
                  <a:lumOff val="23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xtLst/>
        </p:spPr>
        <p:txBody>
          <a:bodyPr lIns="91305" tIns="45661" rIns="91305" bIns="45661"/>
          <a:lstStyle/>
          <a:p>
            <a:pPr defTabSz="913019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000" dirty="0">
              <a:solidFill>
                <a:prstClr val="black"/>
              </a:solidFill>
              <a:latin typeface="Arial" charset="0"/>
              <a:ea typeface="宋体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1103469" y="5451500"/>
            <a:ext cx="10147300" cy="785812"/>
          </a:xfrm>
          <a:prstGeom prst="rect">
            <a:avLst/>
          </a:prstGeom>
        </p:spPr>
        <p:txBody>
          <a:bodyPr lIns="91305" tIns="45661" rIns="91305" bIns="45661">
            <a:spAutoFit/>
          </a:bodyPr>
          <a:lstStyle/>
          <a:p>
            <a:pPr algn="ctr" defTabSz="913019">
              <a:lnSpc>
                <a:spcPct val="150000"/>
              </a:lnSpc>
              <a:defRPr/>
            </a:pPr>
            <a:r>
              <a:rPr lang="zh-CN" altLang="en-US" sz="1000" spc="100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通讯地址：北京市海淀区东北旺西路</a:t>
            </a:r>
            <a:r>
              <a:rPr lang="en-US" altLang="zh-CN" sz="1000" spc="100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8</a:t>
            </a:r>
            <a:r>
              <a:rPr lang="zh-CN" altLang="en-US" sz="1000" spc="100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号中关村软件园</a:t>
            </a:r>
            <a:r>
              <a:rPr lang="en-US" altLang="zh-CN" sz="1000" spc="100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36</a:t>
            </a:r>
            <a:r>
              <a:rPr lang="zh-CN" altLang="en-US" sz="1000" spc="100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号 </a:t>
            </a:r>
            <a:endParaRPr lang="en-US" altLang="zh-CN" sz="1000" spc="100" dirty="0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 defTabSz="913019">
              <a:lnSpc>
                <a:spcPct val="150000"/>
              </a:lnSpc>
              <a:defRPr/>
            </a:pPr>
            <a:r>
              <a:rPr lang="zh-CN" altLang="en-US" sz="1000" spc="100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邮政编码</a:t>
            </a:r>
            <a:r>
              <a:rPr lang="zh-CN" altLang="en-US" sz="1000" spc="100" dirty="0">
                <a:solidFill>
                  <a:prstClr val="white"/>
                </a:solidFill>
                <a:latin typeface="Arial" charset="0"/>
                <a:ea typeface="宋体"/>
              </a:rPr>
              <a:t>：</a:t>
            </a:r>
            <a:r>
              <a:rPr lang="en-US" altLang="zh-CN" sz="1000" spc="100" dirty="0">
                <a:solidFill>
                  <a:prstClr val="white"/>
                </a:solidFill>
                <a:latin typeface="Arial" charset="0"/>
                <a:ea typeface="宋体"/>
              </a:rPr>
              <a:t>100094    </a:t>
            </a:r>
            <a:r>
              <a:rPr lang="zh-CN" altLang="en-US" sz="1000" spc="100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联系电话</a:t>
            </a:r>
            <a:r>
              <a:rPr lang="zh-CN" altLang="en-US" sz="1000" spc="100" dirty="0">
                <a:solidFill>
                  <a:prstClr val="white"/>
                </a:solidFill>
                <a:latin typeface="Arial" charset="0"/>
                <a:ea typeface="宋体"/>
              </a:rPr>
              <a:t>：</a:t>
            </a:r>
            <a:r>
              <a:rPr lang="en-US" altLang="zh-CN" sz="1000" spc="100" dirty="0">
                <a:solidFill>
                  <a:prstClr val="white"/>
                </a:solidFill>
                <a:latin typeface="Arial" charset="0"/>
                <a:ea typeface="宋体"/>
              </a:rPr>
              <a:t>010-56308000   </a:t>
            </a:r>
            <a:r>
              <a:rPr lang="zh-CN" altLang="en-US" sz="1000" spc="100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微博</a:t>
            </a:r>
            <a:r>
              <a:rPr lang="zh-CN" altLang="en-US" sz="1000" spc="100" dirty="0">
                <a:solidFill>
                  <a:prstClr val="white"/>
                </a:solidFill>
                <a:latin typeface="Arial" charset="0"/>
                <a:ea typeface="宋体"/>
              </a:rPr>
              <a:t>：</a:t>
            </a:r>
            <a:r>
              <a:rPr lang="en-US" altLang="zh-CN" sz="1000" spc="100" dirty="0">
                <a:solidFill>
                  <a:prstClr val="white"/>
                </a:solidFill>
                <a:latin typeface="Arial" charset="0"/>
                <a:ea typeface="宋体"/>
              </a:rPr>
              <a:t>http://weibo.com/zksugon      </a:t>
            </a:r>
          </a:p>
          <a:p>
            <a:pPr algn="ctr" defTabSz="913019">
              <a:lnSpc>
                <a:spcPct val="150000"/>
              </a:lnSpc>
              <a:defRPr/>
            </a:pPr>
            <a:r>
              <a:rPr lang="en-US" altLang="zh-CN" sz="1000" spc="100" dirty="0">
                <a:solidFill>
                  <a:prstClr val="white"/>
                </a:solidFill>
                <a:latin typeface="Arial" charset="0"/>
                <a:ea typeface="宋体"/>
              </a:rPr>
              <a:t>EMAIL:SUGONBRAND@SUGON.COM   </a:t>
            </a:r>
            <a:r>
              <a:rPr lang="zh-CN" altLang="en-US" sz="1000" spc="100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网站</a:t>
            </a:r>
            <a:r>
              <a:rPr lang="en-US" altLang="zh-CN" sz="1000" spc="100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(web)</a:t>
            </a:r>
            <a:r>
              <a:rPr lang="zh-CN" altLang="en-US" sz="1000" spc="100" dirty="0">
                <a:solidFill>
                  <a:prstClr val="white"/>
                </a:solidFill>
                <a:latin typeface="Arial" charset="0"/>
                <a:ea typeface="宋体"/>
              </a:rPr>
              <a:t>：</a:t>
            </a:r>
            <a:r>
              <a:rPr lang="en-US" altLang="zh-CN" sz="1000" spc="100" dirty="0">
                <a:solidFill>
                  <a:prstClr val="white"/>
                </a:solidFill>
                <a:latin typeface="Arial" charset="0"/>
                <a:ea typeface="宋体"/>
              </a:rPr>
              <a:t>Http://</a:t>
            </a:r>
            <a:r>
              <a:rPr lang="en-US" altLang="zh-CN" sz="1000" spc="100" dirty="0" err="1">
                <a:solidFill>
                  <a:prstClr val="white"/>
                </a:solidFill>
                <a:latin typeface="Arial" charset="0"/>
                <a:ea typeface="宋体"/>
              </a:rPr>
              <a:t>www.sugon.com</a:t>
            </a:r>
            <a:endParaRPr lang="zh-CN" altLang="en-US" sz="1000" spc="100" dirty="0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41" y="411529"/>
            <a:ext cx="2611706" cy="777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/>
          </a:blip>
          <a:srcRect l="5096" t="10577" r="5096" b="-385"/>
          <a:stretch/>
        </p:blipFill>
        <p:spPr bwMode="auto">
          <a:xfrm>
            <a:off x="287258" y="1720830"/>
            <a:ext cx="3788673" cy="1916152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/>
        </p:spPr>
      </p:pic>
      <p:pic>
        <p:nvPicPr>
          <p:cNvPr id="7" name="Picture 3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/>
          </a:blip>
          <a:srcRect l="4985" t="7926" r="4985"/>
          <a:stretch/>
        </p:blipFill>
        <p:spPr bwMode="auto">
          <a:xfrm>
            <a:off x="4333857" y="1752063"/>
            <a:ext cx="3475606" cy="191455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/>
        </p:spPr>
      </p:pic>
      <p:pic>
        <p:nvPicPr>
          <p:cNvPr id="8" name="Picture 2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/>
          </a:blip>
          <a:srcRect t="5578" b="5578"/>
          <a:stretch/>
        </p:blipFill>
        <p:spPr bwMode="auto">
          <a:xfrm>
            <a:off x="8112246" y="1734327"/>
            <a:ext cx="3766860" cy="1905244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/>
        </p:spPr>
      </p:pic>
      <p:sp>
        <p:nvSpPr>
          <p:cNvPr id="9" name="TextBox 8"/>
          <p:cNvSpPr txBox="1"/>
          <p:nvPr userDrawn="1"/>
        </p:nvSpPr>
        <p:spPr>
          <a:xfrm>
            <a:off x="3407702" y="4149080"/>
            <a:ext cx="6049096" cy="864096"/>
          </a:xfrm>
          <a:prstGeom prst="rect">
            <a:avLst/>
          </a:prstGeom>
          <a:noFill/>
          <a:ln w="9525" cmpd="sng">
            <a:noFill/>
            <a:prstDash val="solid"/>
            <a:miter/>
          </a:ln>
        </p:spPr>
        <p:txBody>
          <a:bodyPr vert="horz" wrap="square" lIns="91305" tIns="45661" rIns="91305" bIns="45661" numCol="1" anchor="ctr" anchorCtr="0" compatLnSpc="1">
            <a:prstTxWarp prst="textNoShape">
              <a:avLst/>
            </a:prstTxWarp>
            <a:noAutofit/>
          </a:bodyPr>
          <a:lstStyle>
            <a:lvl1pPr lvl="0" indent="0">
              <a:spcBef>
                <a:spcPct val="20000"/>
              </a:spcBef>
              <a:buFont typeface="Arial" pitchFamily="34" charset="0"/>
              <a:buNone/>
              <a:defRPr sz="2400" b="1">
                <a:latin typeface="华文中宋" pitchFamily="2" charset="-122"/>
                <a:ea typeface="华文中宋" pitchFamily="2" charset="-122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913019"/>
            <a:r>
              <a:rPr lang="en-US" altLang="zh-CN" sz="6600" dirty="0">
                <a:solidFill>
                  <a:prstClr val="white"/>
                </a:solidFill>
              </a:rPr>
              <a:t>THANKS</a:t>
            </a:r>
            <a:endParaRPr lang="zh-CN" altLang="en-US" sz="66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347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幻灯片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7616" y="0"/>
            <a:ext cx="1223961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5516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无底边正文-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4453" y="804591"/>
            <a:ext cx="2785236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组合 10"/>
          <p:cNvGrpSpPr>
            <a:grpSpLocks/>
          </p:cNvGrpSpPr>
          <p:nvPr userDrawn="1"/>
        </p:nvGrpSpPr>
        <p:grpSpPr bwMode="auto">
          <a:xfrm>
            <a:off x="9786728" y="188640"/>
            <a:ext cx="2114549" cy="456062"/>
            <a:chOff x="7162800" y="228600"/>
            <a:chExt cx="1586151" cy="419101"/>
          </a:xfrm>
        </p:grpSpPr>
        <p:grpSp>
          <p:nvGrpSpPr>
            <p:cNvPr id="6" name="组合 11"/>
            <p:cNvGrpSpPr>
              <a:grpSpLocks/>
            </p:cNvGrpSpPr>
            <p:nvPr/>
          </p:nvGrpSpPr>
          <p:grpSpPr bwMode="auto">
            <a:xfrm>
              <a:off x="8382000" y="228600"/>
              <a:ext cx="366951" cy="378619"/>
              <a:chOff x="6324600" y="2121932"/>
              <a:chExt cx="366951" cy="378619"/>
            </a:xfrm>
          </p:grpSpPr>
          <p:sp>
            <p:nvSpPr>
              <p:cNvPr id="9" name="矩形 14"/>
              <p:cNvSpPr>
                <a:spLocks noChangeArrowheads="1"/>
              </p:cNvSpPr>
              <p:nvPr/>
            </p:nvSpPr>
            <p:spPr bwMode="auto">
              <a:xfrm>
                <a:off x="6324600" y="2133600"/>
                <a:ext cx="366951" cy="366951"/>
              </a:xfrm>
              <a:prstGeom prst="rect">
                <a:avLst/>
              </a:prstGeom>
              <a:solidFill>
                <a:srgbClr val="B01F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defTabSz="783822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500">
                  <a:solidFill>
                    <a:prstClr val="black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TextBox 15"/>
              <p:cNvSpPr txBox="1">
                <a:spLocks noChangeArrowheads="1"/>
              </p:cNvSpPr>
              <p:nvPr/>
            </p:nvSpPr>
            <p:spPr bwMode="auto">
              <a:xfrm>
                <a:off x="6381765" y="2121932"/>
                <a:ext cx="138520" cy="2969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algn="ctr" defTabSz="783822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zh-CN" sz="1500" dirty="0">
                  <a:solidFill>
                    <a:prstClr val="white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7" name="Picture 2" descr="E:\work\S-曙光20120720\logo\曙光组合log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800" y="261645"/>
              <a:ext cx="970420" cy="386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矩形 13"/>
            <p:cNvSpPr>
              <a:spLocks noChangeArrowheads="1"/>
            </p:cNvSpPr>
            <p:nvPr/>
          </p:nvSpPr>
          <p:spPr bwMode="auto">
            <a:xfrm>
              <a:off x="8229600" y="240268"/>
              <a:ext cx="76200" cy="366951"/>
            </a:xfrm>
            <a:prstGeom prst="rect">
              <a:avLst/>
            </a:prstGeom>
            <a:solidFill>
              <a:srgbClr val="B01F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defTabSz="783822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50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灯片编号占位符 5"/>
          <p:cNvSpPr txBox="1">
            <a:spLocks/>
          </p:cNvSpPr>
          <p:nvPr userDrawn="1"/>
        </p:nvSpPr>
        <p:spPr>
          <a:xfrm>
            <a:off x="11279490" y="208678"/>
            <a:ext cx="738184" cy="391972"/>
          </a:xfrm>
          <a:prstGeom prst="rect">
            <a:avLst/>
          </a:prstGeom>
        </p:spPr>
        <p:txBody>
          <a:bodyPr lIns="91323" tIns="45669" rIns="91323" bIns="45669"/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white"/>
                </a:solidFill>
                <a:latin typeface="Arial" charset="0"/>
                <a:ea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5pPr>
            <a:lvl6pPr>
              <a:defRPr>
                <a:latin typeface="Arial" charset="0"/>
                <a:ea typeface="宋体" pitchFamily="2" charset="-122"/>
              </a:defRPr>
            </a:lvl6pPr>
            <a:lvl7pPr>
              <a:defRPr>
                <a:latin typeface="Arial" charset="0"/>
                <a:ea typeface="宋体" pitchFamily="2" charset="-122"/>
              </a:defRPr>
            </a:lvl7pPr>
            <a:lvl8pPr>
              <a:defRPr>
                <a:latin typeface="Arial" charset="0"/>
                <a:ea typeface="宋体" pitchFamily="2" charset="-122"/>
              </a:defRPr>
            </a:lvl8pPr>
            <a:lvl9pPr>
              <a:defRPr>
                <a:latin typeface="Arial" charset="0"/>
                <a:ea typeface="宋体" pitchFamily="2" charset="-122"/>
              </a:defRPr>
            </a:lvl9pPr>
          </a:lstStyle>
          <a:p>
            <a:pPr defTabSz="783822"/>
            <a:fld id="{D4C9135C-9960-40DA-AA1E-AFC3A05CE41A}" type="slidenum">
              <a:rPr lang="zh-CN" altLang="en-US" sz="15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pPr defTabSz="783822"/>
              <a:t>‹#›</a:t>
            </a:fld>
            <a:endParaRPr lang="en-US" altLang="zh-CN" sz="1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13" name="文本占位符 7"/>
          <p:cNvSpPr>
            <a:spLocks noGrp="1"/>
          </p:cNvSpPr>
          <p:nvPr>
            <p:ph type="body" sz="quarter" idx="15"/>
          </p:nvPr>
        </p:nvSpPr>
        <p:spPr>
          <a:xfrm>
            <a:off x="343646" y="220415"/>
            <a:ext cx="9245582" cy="571483"/>
          </a:xfrm>
          <a:prstGeom prst="rect">
            <a:avLst/>
          </a:prstGeom>
          <a:noFill/>
          <a:ln w="9525" cmpd="sng">
            <a:noFill/>
            <a:prstDash val="solid"/>
            <a:miter/>
          </a:ln>
        </p:spPr>
        <p:txBody>
          <a:bodyPr vert="horz" wrap="square" lIns="91323" tIns="45669" rIns="91323" bIns="45669" numCol="1" anchor="ctr" anchorCtr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zh-CN" altLang="en-US" sz="3200" b="1" dirty="0" smtClean="0">
                <a:solidFill>
                  <a:schemeClr val="tx1"/>
                </a:solidFill>
                <a:effectLst/>
                <a:latin typeface="Arial Black" panose="020B0A04020102020204" pitchFamily="34" charset="0"/>
                <a:ea typeface="黑体" panose="02010609060101010101" pitchFamily="49" charset="-122"/>
                <a:cs typeface="Times New Roman" panose="02020603050405020304" pitchFamily="18" charset="0"/>
              </a:defRPr>
            </a:lvl1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  <p:sp>
        <p:nvSpPr>
          <p:cNvPr id="14" name="内容占位符 5"/>
          <p:cNvSpPr>
            <a:spLocks noGrp="1"/>
          </p:cNvSpPr>
          <p:nvPr>
            <p:ph sz="quarter" idx="12"/>
          </p:nvPr>
        </p:nvSpPr>
        <p:spPr>
          <a:xfrm>
            <a:off x="623394" y="1052736"/>
            <a:ext cx="10945217" cy="5232582"/>
          </a:xfrm>
          <a:prstGeom prst="rect">
            <a:avLst/>
          </a:prstGeom>
        </p:spPr>
        <p:txBody>
          <a:bodyPr lIns="91323" tIns="45669" rIns="91323" bIns="45669"/>
          <a:lstStyle>
            <a:lvl1pPr marL="342445" indent="-342445">
              <a:buFont typeface="Wingdings" pitchFamily="2" charset="2"/>
              <a:buChar char="n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23068" indent="-277450">
              <a:buFont typeface="微软雅黑" panose="020B0503020204020204" pitchFamily="34" charset="-122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857720" indent="-234637">
              <a:buFont typeface="微软雅黑" panose="020B0503020204020204" pitchFamily="34" charset="-122"/>
              <a:buChar char="•"/>
              <a:defRPr sz="18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079684" indent="-221964">
              <a:buFont typeface="微软雅黑" panose="020B0503020204020204" pitchFamily="34" charset="-122"/>
              <a:buChar char="•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314329" indent="-234637">
              <a:buFont typeface="微软雅黑" panose="020B0503020204020204" pitchFamily="34" charset="-122"/>
              <a:buChar char="•"/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16107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有底边正文-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4434" y="804591"/>
            <a:ext cx="2785236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组合 10"/>
          <p:cNvGrpSpPr>
            <a:grpSpLocks/>
          </p:cNvGrpSpPr>
          <p:nvPr userDrawn="1"/>
        </p:nvGrpSpPr>
        <p:grpSpPr bwMode="auto">
          <a:xfrm>
            <a:off x="9786709" y="188640"/>
            <a:ext cx="2114549" cy="456062"/>
            <a:chOff x="7162800" y="228600"/>
            <a:chExt cx="1586151" cy="419101"/>
          </a:xfrm>
        </p:grpSpPr>
        <p:grpSp>
          <p:nvGrpSpPr>
            <p:cNvPr id="6" name="组合 11"/>
            <p:cNvGrpSpPr>
              <a:grpSpLocks/>
            </p:cNvGrpSpPr>
            <p:nvPr/>
          </p:nvGrpSpPr>
          <p:grpSpPr bwMode="auto">
            <a:xfrm>
              <a:off x="8382000" y="228600"/>
              <a:ext cx="366951" cy="378619"/>
              <a:chOff x="6324600" y="2121932"/>
              <a:chExt cx="366951" cy="378619"/>
            </a:xfrm>
          </p:grpSpPr>
          <p:sp>
            <p:nvSpPr>
              <p:cNvPr id="9" name="矩形 14"/>
              <p:cNvSpPr>
                <a:spLocks noChangeArrowheads="1"/>
              </p:cNvSpPr>
              <p:nvPr/>
            </p:nvSpPr>
            <p:spPr bwMode="auto">
              <a:xfrm>
                <a:off x="6324600" y="2133600"/>
                <a:ext cx="366951" cy="366951"/>
              </a:xfrm>
              <a:prstGeom prst="rect">
                <a:avLst/>
              </a:prstGeom>
              <a:solidFill>
                <a:srgbClr val="B01F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defTabSz="783822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500">
                  <a:solidFill>
                    <a:prstClr val="black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TextBox 15"/>
              <p:cNvSpPr txBox="1">
                <a:spLocks noChangeArrowheads="1"/>
              </p:cNvSpPr>
              <p:nvPr/>
            </p:nvSpPr>
            <p:spPr bwMode="auto">
              <a:xfrm>
                <a:off x="6381765" y="2121932"/>
                <a:ext cx="138520" cy="2969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algn="ctr" defTabSz="783822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zh-CN" sz="1500" dirty="0">
                  <a:solidFill>
                    <a:prstClr val="white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7" name="Picture 2" descr="E:\work\S-曙光20120720\logo\曙光组合log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800" y="261645"/>
              <a:ext cx="970420" cy="386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矩形 13"/>
            <p:cNvSpPr>
              <a:spLocks noChangeArrowheads="1"/>
            </p:cNvSpPr>
            <p:nvPr/>
          </p:nvSpPr>
          <p:spPr bwMode="auto">
            <a:xfrm>
              <a:off x="8229600" y="240268"/>
              <a:ext cx="76200" cy="366951"/>
            </a:xfrm>
            <a:prstGeom prst="rect">
              <a:avLst/>
            </a:prstGeom>
            <a:solidFill>
              <a:srgbClr val="B01F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defTabSz="783822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50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灯片编号占位符 5"/>
          <p:cNvSpPr txBox="1">
            <a:spLocks/>
          </p:cNvSpPr>
          <p:nvPr userDrawn="1"/>
        </p:nvSpPr>
        <p:spPr>
          <a:xfrm>
            <a:off x="11310477" y="188643"/>
            <a:ext cx="738184" cy="412010"/>
          </a:xfrm>
          <a:prstGeom prst="rect">
            <a:avLst/>
          </a:prstGeom>
        </p:spPr>
        <p:txBody>
          <a:bodyPr lIns="91449" tIns="45725" rIns="91449" bIns="45725"/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white"/>
                </a:solidFill>
                <a:latin typeface="Arial" charset="0"/>
                <a:ea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5pPr>
            <a:lvl6pPr>
              <a:defRPr>
                <a:latin typeface="Arial" charset="0"/>
                <a:ea typeface="宋体" pitchFamily="2" charset="-122"/>
              </a:defRPr>
            </a:lvl6pPr>
            <a:lvl7pPr>
              <a:defRPr>
                <a:latin typeface="Arial" charset="0"/>
                <a:ea typeface="宋体" pitchFamily="2" charset="-122"/>
              </a:defRPr>
            </a:lvl7pPr>
            <a:lvl8pPr>
              <a:defRPr>
                <a:latin typeface="Arial" charset="0"/>
                <a:ea typeface="宋体" pitchFamily="2" charset="-122"/>
              </a:defRPr>
            </a:lvl8pPr>
            <a:lvl9pPr>
              <a:defRPr>
                <a:latin typeface="Arial" charset="0"/>
                <a:ea typeface="宋体" pitchFamily="2" charset="-122"/>
              </a:defRPr>
            </a:lvl9pPr>
          </a:lstStyle>
          <a:p>
            <a:pPr defTabSz="783822"/>
            <a:fld id="{D4C9135C-9960-40DA-AA1E-AFC3A05CE41A}" type="slidenum">
              <a:rPr lang="zh-CN" altLang="en-US" sz="15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pPr defTabSz="783822"/>
              <a:t>‹#›</a:t>
            </a:fld>
            <a:endParaRPr lang="en-US" altLang="zh-CN" sz="1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13" name="文本占位符 7"/>
          <p:cNvSpPr>
            <a:spLocks noGrp="1"/>
          </p:cNvSpPr>
          <p:nvPr>
            <p:ph type="body" sz="quarter" idx="15"/>
          </p:nvPr>
        </p:nvSpPr>
        <p:spPr>
          <a:xfrm>
            <a:off x="343629" y="220401"/>
            <a:ext cx="9245582" cy="571483"/>
          </a:xfrm>
          <a:prstGeom prst="rect">
            <a:avLst/>
          </a:prstGeom>
          <a:noFill/>
          <a:ln w="9525" cmpd="sng">
            <a:noFill/>
            <a:prstDash val="solid"/>
            <a:miter/>
          </a:ln>
        </p:spPr>
        <p:txBody>
          <a:bodyPr vert="horz" wrap="square" lIns="91449" tIns="45725" rIns="91449" bIns="45725" numCol="1" anchor="ctr" anchorCtr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zh-CN" altLang="en-U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黑体" panose="02010609060101010101" pitchFamily="49" charset="-122"/>
                <a:cs typeface="Times New Roman" panose="02020603050405020304" pitchFamily="18" charset="0"/>
              </a:defRPr>
            </a:lvl1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754059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占位符 7"/>
          <p:cNvSpPr>
            <a:spLocks noGrp="1"/>
          </p:cNvSpPr>
          <p:nvPr>
            <p:ph type="body" sz="quarter" idx="13"/>
          </p:nvPr>
        </p:nvSpPr>
        <p:spPr>
          <a:xfrm>
            <a:off x="378745" y="164567"/>
            <a:ext cx="7114903" cy="583474"/>
          </a:xfrm>
          <a:prstGeom prst="rect">
            <a:avLst/>
          </a:prstGeom>
        </p:spPr>
        <p:txBody>
          <a:bodyPr lIns="78439" tIns="39218" rIns="78439" bIns="39218" anchor="ctr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lang="zh-CN" altLang="en-US" sz="2800" b="1" kern="1200" cap="none" dirty="0" smtClean="0">
                <a:ln w="0"/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n-cs"/>
              </a:defRPr>
            </a:lvl1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5136" y="240130"/>
            <a:ext cx="1917578" cy="5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2"/>
          <p:cNvSpPr txBox="1"/>
          <p:nvPr userDrawn="1"/>
        </p:nvSpPr>
        <p:spPr>
          <a:xfrm>
            <a:off x="11361174" y="317813"/>
            <a:ext cx="5171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D582A0A7-D2E8-4468-BF31-3ED6607AC4C6}" type="slidenum">
              <a:rPr lang="en-US" altLang="zh-CN" sz="1200" b="1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pPr algn="ctr"/>
              <a:t>‹#›</a:t>
            </a:fld>
            <a:endParaRPr lang="zh-CN" altLang="en-US" sz="12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13" name="直接连接符 12"/>
          <p:cNvCxnSpPr/>
          <p:nvPr userDrawn="1"/>
        </p:nvCxnSpPr>
        <p:spPr>
          <a:xfrm>
            <a:off x="440886" y="765439"/>
            <a:ext cx="2592001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内容占位符 5"/>
          <p:cNvSpPr>
            <a:spLocks noGrp="1"/>
          </p:cNvSpPr>
          <p:nvPr>
            <p:ph sz="quarter" idx="12"/>
          </p:nvPr>
        </p:nvSpPr>
        <p:spPr>
          <a:xfrm>
            <a:off x="440898" y="1085140"/>
            <a:ext cx="10948065" cy="5041077"/>
          </a:xfrm>
          <a:prstGeom prst="rect">
            <a:avLst/>
          </a:prstGeom>
        </p:spPr>
        <p:txBody>
          <a:bodyPr lIns="78439" tIns="39218" rIns="78439" bIns="39218"/>
          <a:lstStyle>
            <a:lvl1pPr marL="294146" indent="-294146">
              <a:lnSpc>
                <a:spcPct val="100000"/>
              </a:lnSpc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636583" indent="-244000">
              <a:lnSpc>
                <a:spcPct val="100000"/>
              </a:lnSpc>
              <a:buFont typeface="Wingdings" panose="05000000000000000000" pitchFamily="2" charset="2"/>
              <a:buChar char="p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980091" indent="-194928">
              <a:lnSpc>
                <a:spcPct val="100000"/>
              </a:lnSpc>
              <a:buFont typeface="微软雅黑" panose="020B0503020204020204" pitchFamily="34" charset="-122"/>
              <a:buChar char="–"/>
              <a:defRPr sz="1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</p:txBody>
      </p:sp>
    </p:spTree>
    <p:extLst>
      <p:ext uri="{BB962C8B-B14F-4D97-AF65-F5344CB8AC3E}">
        <p14:creationId xmlns:p14="http://schemas.microsoft.com/office/powerpoint/2010/main" val="124314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有底边正文-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4437" y="804591"/>
            <a:ext cx="2785236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16523"/>
            <a:ext cx="12192000" cy="341477"/>
          </a:xfrm>
          <a:prstGeom prst="rect">
            <a:avLst/>
          </a:prstGeom>
        </p:spPr>
      </p:pic>
      <p:grpSp>
        <p:nvGrpSpPr>
          <p:cNvPr id="5" name="组合 10"/>
          <p:cNvGrpSpPr>
            <a:grpSpLocks/>
          </p:cNvGrpSpPr>
          <p:nvPr userDrawn="1"/>
        </p:nvGrpSpPr>
        <p:grpSpPr bwMode="auto">
          <a:xfrm>
            <a:off x="9786712" y="188640"/>
            <a:ext cx="2114549" cy="456062"/>
            <a:chOff x="7162800" y="228600"/>
            <a:chExt cx="1586151" cy="419101"/>
          </a:xfrm>
        </p:grpSpPr>
        <p:grpSp>
          <p:nvGrpSpPr>
            <p:cNvPr id="6" name="组合 11"/>
            <p:cNvGrpSpPr>
              <a:grpSpLocks/>
            </p:cNvGrpSpPr>
            <p:nvPr/>
          </p:nvGrpSpPr>
          <p:grpSpPr bwMode="auto">
            <a:xfrm>
              <a:off x="8382000" y="228600"/>
              <a:ext cx="366951" cy="378619"/>
              <a:chOff x="6324600" y="2121932"/>
              <a:chExt cx="366951" cy="378619"/>
            </a:xfrm>
          </p:grpSpPr>
          <p:sp>
            <p:nvSpPr>
              <p:cNvPr id="9" name="矩形 14"/>
              <p:cNvSpPr>
                <a:spLocks noChangeArrowheads="1"/>
              </p:cNvSpPr>
              <p:nvPr/>
            </p:nvSpPr>
            <p:spPr bwMode="auto">
              <a:xfrm>
                <a:off x="6324600" y="2133600"/>
                <a:ext cx="366951" cy="366951"/>
              </a:xfrm>
              <a:prstGeom prst="rect">
                <a:avLst/>
              </a:prstGeom>
              <a:solidFill>
                <a:srgbClr val="B01F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defTabSz="783822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500">
                  <a:solidFill>
                    <a:prstClr val="black"/>
                  </a:solidFill>
                  <a:latin typeface="Arial" pitchFamily="34" charset="0"/>
                  <a:ea typeface="宋体"/>
                </a:endParaRPr>
              </a:p>
            </p:txBody>
          </p:sp>
          <p:sp>
            <p:nvSpPr>
              <p:cNvPr id="10" name="TextBox 15"/>
              <p:cNvSpPr txBox="1">
                <a:spLocks noChangeArrowheads="1"/>
              </p:cNvSpPr>
              <p:nvPr/>
            </p:nvSpPr>
            <p:spPr bwMode="auto">
              <a:xfrm>
                <a:off x="6381765" y="2121932"/>
                <a:ext cx="138520" cy="2969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algn="ctr" defTabSz="783822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zh-CN" sz="1500" dirty="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7" name="Picture 2" descr="E:\work\S-曙光20120720\logo\曙光组合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800" y="261645"/>
              <a:ext cx="970420" cy="386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矩形 13"/>
            <p:cNvSpPr>
              <a:spLocks noChangeArrowheads="1"/>
            </p:cNvSpPr>
            <p:nvPr/>
          </p:nvSpPr>
          <p:spPr bwMode="auto">
            <a:xfrm>
              <a:off x="8229600" y="240268"/>
              <a:ext cx="76200" cy="366951"/>
            </a:xfrm>
            <a:prstGeom prst="rect">
              <a:avLst/>
            </a:prstGeom>
            <a:solidFill>
              <a:srgbClr val="B01F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defTabSz="783822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500">
                <a:solidFill>
                  <a:prstClr val="black"/>
                </a:solidFill>
                <a:latin typeface="Arial" pitchFamily="34" charset="0"/>
                <a:ea typeface="宋体"/>
              </a:endParaRPr>
            </a:p>
          </p:txBody>
        </p:sp>
      </p:grpSp>
      <p:sp>
        <p:nvSpPr>
          <p:cNvPr id="11" name="灯片编号占位符 5"/>
          <p:cNvSpPr txBox="1">
            <a:spLocks/>
          </p:cNvSpPr>
          <p:nvPr userDrawn="1"/>
        </p:nvSpPr>
        <p:spPr>
          <a:xfrm>
            <a:off x="11310477" y="261386"/>
            <a:ext cx="738184" cy="412010"/>
          </a:xfrm>
          <a:prstGeom prst="rect">
            <a:avLst/>
          </a:prstGeom>
        </p:spPr>
        <p:txBody>
          <a:bodyPr lIns="91431" tIns="45717" rIns="91431" bIns="45717"/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white"/>
                </a:solidFill>
                <a:latin typeface="Arial" charset="0"/>
                <a:ea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5pPr>
            <a:lvl6pPr>
              <a:defRPr>
                <a:latin typeface="Arial" charset="0"/>
                <a:ea typeface="宋体" pitchFamily="2" charset="-122"/>
              </a:defRPr>
            </a:lvl6pPr>
            <a:lvl7pPr>
              <a:defRPr>
                <a:latin typeface="Arial" charset="0"/>
                <a:ea typeface="宋体" pitchFamily="2" charset="-122"/>
              </a:defRPr>
            </a:lvl7pPr>
            <a:lvl8pPr>
              <a:defRPr>
                <a:latin typeface="Arial" charset="0"/>
                <a:ea typeface="宋体" pitchFamily="2" charset="-122"/>
              </a:defRPr>
            </a:lvl8pPr>
            <a:lvl9pPr>
              <a:defRPr>
                <a:latin typeface="Arial" charset="0"/>
                <a:ea typeface="宋体" pitchFamily="2" charset="-122"/>
              </a:defRPr>
            </a:lvl9pPr>
          </a:lstStyle>
          <a:p>
            <a:pPr defTabSz="783822"/>
            <a:fld id="{D4C9135C-9960-40DA-AA1E-AFC3A05CE41A}" type="slidenum">
              <a:rPr lang="zh-CN" altLang="en-US" sz="1500" smtClean="0"/>
              <a:pPr defTabSz="783822"/>
              <a:t>‹#›</a:t>
            </a:fld>
            <a:endParaRPr lang="en-US" altLang="zh-CN" sz="1500" dirty="0"/>
          </a:p>
        </p:txBody>
      </p:sp>
      <p:sp>
        <p:nvSpPr>
          <p:cNvPr id="13" name="文本占位符 7"/>
          <p:cNvSpPr>
            <a:spLocks noGrp="1"/>
          </p:cNvSpPr>
          <p:nvPr>
            <p:ph type="body" sz="quarter" idx="15"/>
          </p:nvPr>
        </p:nvSpPr>
        <p:spPr>
          <a:xfrm>
            <a:off x="343628" y="189394"/>
            <a:ext cx="6144682" cy="571483"/>
          </a:xfrm>
          <a:prstGeom prst="rect">
            <a:avLst/>
          </a:prstGeom>
          <a:noFill/>
          <a:ln w="9525" cmpd="sng">
            <a:noFill/>
            <a:prstDash val="solid"/>
            <a:miter/>
          </a:ln>
        </p:spPr>
        <p:txBody>
          <a:bodyPr vert="horz" wrap="square" lIns="91431" tIns="45717" rIns="91431" bIns="45717" numCol="1" anchor="ctr" anchorCtr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zh-CN" altLang="en-US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iti SC Light"/>
                <a:ea typeface="Heiti SC Light"/>
                <a:cs typeface="Heiti SC Light"/>
              </a:defRPr>
            </a:lvl1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  <p:sp>
        <p:nvSpPr>
          <p:cNvPr id="14" name="内容占位符 5"/>
          <p:cNvSpPr>
            <a:spLocks noGrp="1"/>
          </p:cNvSpPr>
          <p:nvPr>
            <p:ph sz="quarter" idx="12"/>
          </p:nvPr>
        </p:nvSpPr>
        <p:spPr>
          <a:xfrm>
            <a:off x="623394" y="1052736"/>
            <a:ext cx="10945217" cy="5232582"/>
          </a:xfrm>
          <a:prstGeom prst="rect">
            <a:avLst/>
          </a:prstGeom>
        </p:spPr>
        <p:txBody>
          <a:bodyPr lIns="91431" tIns="45717" rIns="91431" bIns="45717"/>
          <a:lstStyle>
            <a:lvl1pPr marL="342864" indent="-342864">
              <a:buFont typeface="Wingdings" pitchFamily="2" charset="2"/>
              <a:buChar char="n"/>
              <a:defRPr sz="2000" b="0" i="0">
                <a:solidFill>
                  <a:schemeClr val="tx1"/>
                </a:solidFill>
                <a:latin typeface="+mn-ea"/>
                <a:ea typeface="+mn-ea"/>
                <a:cs typeface="Songti SC Regular"/>
              </a:defRPr>
            </a:lvl1pPr>
            <a:lvl2pPr marL="623824" indent="-277785">
              <a:buFont typeface="Wingdings" pitchFamily="2" charset="2"/>
              <a:buChar char="p"/>
              <a:defRPr sz="1800" b="0" i="0">
                <a:solidFill>
                  <a:schemeClr val="tx1"/>
                </a:solidFill>
                <a:latin typeface="+mn-ea"/>
                <a:ea typeface="+mn-ea"/>
                <a:cs typeface="Songti SC Regular"/>
              </a:defRPr>
            </a:lvl2pPr>
            <a:lvl3pPr marL="858752" indent="-234925">
              <a:buFont typeface="微软雅黑" panose="020B0503020204020204" pitchFamily="34" charset="-122"/>
              <a:buChar char="-"/>
              <a:defRPr sz="1600" b="0" i="0">
                <a:solidFill>
                  <a:schemeClr val="tx1"/>
                </a:solidFill>
                <a:latin typeface="+mn-ea"/>
                <a:ea typeface="+mn-ea"/>
                <a:cs typeface="Songti SC Regular"/>
              </a:defRPr>
            </a:lvl3pPr>
            <a:lvl4pPr marL="1080980" indent="-222228">
              <a:buFont typeface="Wingdings" panose="05000000000000000000" pitchFamily="2" charset="2"/>
              <a:buChar char="l"/>
              <a:defRPr sz="1400" b="0" i="0">
                <a:solidFill>
                  <a:schemeClr val="tx1"/>
                </a:solidFill>
                <a:latin typeface="+mn-ea"/>
                <a:ea typeface="+mn-ea"/>
                <a:cs typeface="Songti SC Regular"/>
              </a:defRPr>
            </a:lvl4pPr>
            <a:lvl5pPr marL="1315908" indent="-234925">
              <a:buFont typeface="Wingdings" panose="05000000000000000000" pitchFamily="2" charset="2"/>
              <a:buChar char="ü"/>
              <a:defRPr sz="1400" b="0" i="0">
                <a:solidFill>
                  <a:schemeClr val="tx1"/>
                </a:solidFill>
                <a:latin typeface="+mn-ea"/>
                <a:ea typeface="+mn-ea"/>
                <a:cs typeface="Songti SC Regular"/>
              </a:defRPr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0886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10"/>
          <p:cNvGrpSpPr>
            <a:grpSpLocks/>
          </p:cNvGrpSpPr>
          <p:nvPr userDrawn="1"/>
        </p:nvGrpSpPr>
        <p:grpSpPr bwMode="auto">
          <a:xfrm>
            <a:off x="9264352" y="278108"/>
            <a:ext cx="2694900" cy="456062"/>
            <a:chOff x="7162800" y="228600"/>
            <a:chExt cx="1764210" cy="419101"/>
          </a:xfrm>
        </p:grpSpPr>
        <p:grpSp>
          <p:nvGrpSpPr>
            <p:cNvPr id="4" name="组合 11"/>
            <p:cNvGrpSpPr>
              <a:grpSpLocks/>
            </p:cNvGrpSpPr>
            <p:nvPr/>
          </p:nvGrpSpPr>
          <p:grpSpPr bwMode="auto">
            <a:xfrm>
              <a:off x="8382000" y="228600"/>
              <a:ext cx="545010" cy="378619"/>
              <a:chOff x="6324600" y="2121932"/>
              <a:chExt cx="545010" cy="378619"/>
            </a:xfrm>
          </p:grpSpPr>
          <p:sp>
            <p:nvSpPr>
              <p:cNvPr id="7" name="矩形 14"/>
              <p:cNvSpPr>
                <a:spLocks noChangeArrowheads="1"/>
              </p:cNvSpPr>
              <p:nvPr/>
            </p:nvSpPr>
            <p:spPr bwMode="auto">
              <a:xfrm>
                <a:off x="6324600" y="2133600"/>
                <a:ext cx="545010" cy="366951"/>
              </a:xfrm>
              <a:prstGeom prst="rect">
                <a:avLst/>
              </a:prstGeom>
              <a:solidFill>
                <a:srgbClr val="B01F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defTabSz="783822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500">
                  <a:solidFill>
                    <a:prstClr val="black"/>
                  </a:solidFill>
                  <a:latin typeface="Arial" pitchFamily="34" charset="0"/>
                  <a:ea typeface="宋体"/>
                </a:endParaRPr>
              </a:p>
            </p:txBody>
          </p:sp>
          <p:sp>
            <p:nvSpPr>
              <p:cNvPr id="8" name="TextBox 15"/>
              <p:cNvSpPr txBox="1">
                <a:spLocks noChangeArrowheads="1"/>
              </p:cNvSpPr>
              <p:nvPr/>
            </p:nvSpPr>
            <p:spPr bwMode="auto">
              <a:xfrm>
                <a:off x="6390581" y="2121932"/>
                <a:ext cx="120891" cy="2969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algn="ctr" defTabSz="783822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zh-CN" sz="150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5" name="Picture 2" descr="E:\work\S-曙光20120720\logo\曙光组合log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800" y="261645"/>
              <a:ext cx="970420" cy="386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矩形 13"/>
            <p:cNvSpPr>
              <a:spLocks noChangeArrowheads="1"/>
            </p:cNvSpPr>
            <p:nvPr/>
          </p:nvSpPr>
          <p:spPr bwMode="auto">
            <a:xfrm>
              <a:off x="8229600" y="240268"/>
              <a:ext cx="76200" cy="366951"/>
            </a:xfrm>
            <a:prstGeom prst="rect">
              <a:avLst/>
            </a:prstGeom>
            <a:solidFill>
              <a:srgbClr val="B01F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defTabSz="783822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500">
                <a:solidFill>
                  <a:prstClr val="black"/>
                </a:solidFill>
                <a:latin typeface="Arial" pitchFamily="34" charset="0"/>
                <a:ea typeface="宋体"/>
              </a:endParaRPr>
            </a:p>
          </p:txBody>
        </p:sp>
      </p:grpSp>
      <p:sp>
        <p:nvSpPr>
          <p:cNvPr id="9" name="灯片编号占位符 5"/>
          <p:cNvSpPr txBox="1">
            <a:spLocks/>
          </p:cNvSpPr>
          <p:nvPr userDrawn="1"/>
        </p:nvSpPr>
        <p:spPr>
          <a:xfrm>
            <a:off x="11157554" y="314067"/>
            <a:ext cx="801698" cy="376051"/>
          </a:xfrm>
          <a:prstGeom prst="rect">
            <a:avLst/>
          </a:prstGeom>
        </p:spPr>
        <p:txBody>
          <a:bodyPr lIns="91395" tIns="45701" rIns="91395" bIns="45701"/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white"/>
                </a:solidFill>
                <a:latin typeface="Arial" charset="0"/>
                <a:ea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5pPr>
            <a:lvl6pPr>
              <a:defRPr>
                <a:latin typeface="Arial" charset="0"/>
                <a:ea typeface="宋体" pitchFamily="2" charset="-122"/>
              </a:defRPr>
            </a:lvl6pPr>
            <a:lvl7pPr>
              <a:defRPr>
                <a:latin typeface="Arial" charset="0"/>
                <a:ea typeface="宋体" pitchFamily="2" charset="-122"/>
              </a:defRPr>
            </a:lvl7pPr>
            <a:lvl8pPr>
              <a:defRPr>
                <a:latin typeface="Arial" charset="0"/>
                <a:ea typeface="宋体" pitchFamily="2" charset="-122"/>
              </a:defRPr>
            </a:lvl8pPr>
            <a:lvl9pPr>
              <a:defRPr>
                <a:latin typeface="Arial" charset="0"/>
                <a:ea typeface="宋体" pitchFamily="2" charset="-122"/>
              </a:defRPr>
            </a:lvl9pPr>
          </a:lstStyle>
          <a:p>
            <a:pPr defTabSz="783822"/>
            <a:fld id="{D4C9135C-9960-40DA-AA1E-AFC3A05CE41A}" type="slidenum">
              <a:rPr lang="zh-CN" altLang="en-US" sz="1500" smtClean="0"/>
              <a:pPr defTabSz="783822"/>
              <a:t>‹#›</a:t>
            </a:fld>
            <a:endParaRPr lang="en-US" altLang="zh-CN" sz="1500" dirty="0"/>
          </a:p>
        </p:txBody>
      </p:sp>
      <p:cxnSp>
        <p:nvCxnSpPr>
          <p:cNvPr id="10" name="直接连接符 9"/>
          <p:cNvCxnSpPr/>
          <p:nvPr userDrawn="1"/>
        </p:nvCxnSpPr>
        <p:spPr>
          <a:xfrm>
            <a:off x="334434" y="804591"/>
            <a:ext cx="3649332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占位符 7"/>
          <p:cNvSpPr>
            <a:spLocks noGrp="1"/>
          </p:cNvSpPr>
          <p:nvPr>
            <p:ph type="body" sz="quarter" idx="15"/>
          </p:nvPr>
        </p:nvSpPr>
        <p:spPr>
          <a:xfrm>
            <a:off x="343628" y="220407"/>
            <a:ext cx="6144682" cy="571483"/>
          </a:xfrm>
          <a:prstGeom prst="rect">
            <a:avLst/>
          </a:prstGeom>
          <a:noFill/>
          <a:ln w="9525" cmpd="sng">
            <a:noFill/>
            <a:prstDash val="solid"/>
            <a:miter/>
          </a:ln>
        </p:spPr>
        <p:txBody>
          <a:bodyPr vert="horz" wrap="square" lIns="91395" tIns="45701" rIns="91395" bIns="45701" numCol="1" anchor="ctr" anchorCtr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zh-CN" altLang="en-US" sz="2400" b="1" dirty="0" smtClean="0">
                <a:solidFill>
                  <a:schemeClr val="tx1"/>
                </a:solidFill>
                <a:latin typeface="华文中宋" pitchFamily="2" charset="-122"/>
                <a:ea typeface="华文中宋" pitchFamily="2" charset="-122"/>
              </a:defRPr>
            </a:lvl1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9769787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7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1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91" indent="0" algn="ctr">
              <a:buNone/>
              <a:defRPr/>
            </a:lvl2pPr>
            <a:lvl3pPr marL="914583" indent="0" algn="ctr">
              <a:buNone/>
              <a:defRPr/>
            </a:lvl3pPr>
            <a:lvl4pPr marL="1371874" indent="0" algn="ctr">
              <a:buNone/>
              <a:defRPr/>
            </a:lvl4pPr>
            <a:lvl5pPr marL="1829166" indent="0" algn="ctr">
              <a:buNone/>
              <a:defRPr/>
            </a:lvl5pPr>
            <a:lvl6pPr marL="2286457" indent="0" algn="ctr">
              <a:buNone/>
              <a:defRPr/>
            </a:lvl6pPr>
            <a:lvl7pPr marL="2743749" indent="0" algn="ctr">
              <a:buNone/>
              <a:defRPr/>
            </a:lvl7pPr>
            <a:lvl8pPr marL="3201040" indent="0" algn="ctr">
              <a:buNone/>
              <a:defRPr/>
            </a:lvl8pPr>
            <a:lvl9pPr marL="3658332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609603" y="6356354"/>
            <a:ext cx="2844801" cy="36618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783822"/>
            <a:fld id="{87D229C1-D169-4995-88C0-96B4C54CEE3C}" type="datetime1">
              <a:rPr lang="zh-CN" altLang="en-US" sz="1500">
                <a:solidFill>
                  <a:prstClr val="black"/>
                </a:solidFill>
                <a:latin typeface="Calibri"/>
                <a:ea typeface="宋体"/>
              </a:rPr>
              <a:pPr defTabSz="783822"/>
              <a:t>15/10/27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1" y="6356354"/>
            <a:ext cx="3860800" cy="36618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783822">
              <a:defRPr/>
            </a:pPr>
            <a:endParaRPr lang="zh-CN" altLang="zh-CN" sz="1500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3" y="6356354"/>
            <a:ext cx="2844801" cy="36618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783822"/>
            <a:fld id="{FDE0FD7D-B2A0-4DD9-835C-1248A8FAFFAA}" type="slidenum">
              <a:rPr lang="zh-CN" altLang="en-US" sz="1500">
                <a:solidFill>
                  <a:prstClr val="black"/>
                </a:solidFill>
                <a:latin typeface="Calibri"/>
                <a:ea typeface="宋体"/>
              </a:rPr>
              <a:pPr defTabSz="783822"/>
              <a:t>‹#›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0151410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列表内容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ppt\内文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218988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内容占位符 5"/>
          <p:cNvSpPr>
            <a:spLocks noGrp="1"/>
          </p:cNvSpPr>
          <p:nvPr>
            <p:ph sz="quarter" idx="12"/>
          </p:nvPr>
        </p:nvSpPr>
        <p:spPr>
          <a:xfrm>
            <a:off x="623394" y="1028734"/>
            <a:ext cx="10945217" cy="5256584"/>
          </a:xfrm>
          <a:prstGeom prst="rect">
            <a:avLst/>
          </a:prstGeom>
        </p:spPr>
        <p:txBody>
          <a:bodyPr/>
          <a:lstStyle>
            <a:lvl1pPr marL="342969" indent="-342969">
              <a:buFont typeface="Wingdings" pitchFamily="2" charset="2"/>
              <a:buChar char="n"/>
              <a:defRPr sz="1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>
              <a:buFont typeface="Wingdings" pitchFamily="2" charset="2"/>
              <a:buChar char="p"/>
              <a:defRPr sz="16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 dirty="0"/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3"/>
          </p:nvPr>
        </p:nvSpPr>
        <p:spPr>
          <a:xfrm>
            <a:off x="576324" y="290477"/>
            <a:ext cx="6762798" cy="571483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buNone/>
              <a:defRPr lang="zh-CN" altLang="en-US" sz="2801" b="0" kern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5345361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7_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450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3_无底边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4455" y="804591"/>
            <a:ext cx="2785236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组合 10"/>
          <p:cNvGrpSpPr>
            <a:grpSpLocks/>
          </p:cNvGrpSpPr>
          <p:nvPr userDrawn="1"/>
        </p:nvGrpSpPr>
        <p:grpSpPr bwMode="auto">
          <a:xfrm>
            <a:off x="9786728" y="188640"/>
            <a:ext cx="2114549" cy="456062"/>
            <a:chOff x="7162800" y="228600"/>
            <a:chExt cx="1586151" cy="419101"/>
          </a:xfrm>
        </p:grpSpPr>
        <p:grpSp>
          <p:nvGrpSpPr>
            <p:cNvPr id="6" name="组合 11"/>
            <p:cNvGrpSpPr>
              <a:grpSpLocks/>
            </p:cNvGrpSpPr>
            <p:nvPr/>
          </p:nvGrpSpPr>
          <p:grpSpPr bwMode="auto">
            <a:xfrm>
              <a:off x="8382000" y="228600"/>
              <a:ext cx="366951" cy="378619"/>
              <a:chOff x="6324600" y="2121932"/>
              <a:chExt cx="366951" cy="378619"/>
            </a:xfrm>
          </p:grpSpPr>
          <p:sp>
            <p:nvSpPr>
              <p:cNvPr id="9" name="矩形 14"/>
              <p:cNvSpPr>
                <a:spLocks noChangeArrowheads="1"/>
              </p:cNvSpPr>
              <p:nvPr/>
            </p:nvSpPr>
            <p:spPr bwMode="auto">
              <a:xfrm>
                <a:off x="6324600" y="2133600"/>
                <a:ext cx="366951" cy="366951"/>
              </a:xfrm>
              <a:prstGeom prst="rect">
                <a:avLst/>
              </a:prstGeom>
              <a:solidFill>
                <a:srgbClr val="B01F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defTabSz="913019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prstClr val="black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0" name="TextBox 15"/>
              <p:cNvSpPr txBox="1">
                <a:spLocks noChangeArrowheads="1"/>
              </p:cNvSpPr>
              <p:nvPr/>
            </p:nvSpPr>
            <p:spPr bwMode="auto">
              <a:xfrm>
                <a:off x="6381766" y="2121932"/>
                <a:ext cx="138520" cy="339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algn="ctr" defTabSz="913019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zh-CN" dirty="0">
                  <a:solidFill>
                    <a:prstClr val="white"/>
                  </a:solidFill>
                  <a:latin typeface="Calibri" panose="020F0502020204030204" pitchFamily="34" charset="0"/>
                </a:endParaRPr>
              </a:p>
            </p:txBody>
          </p:sp>
        </p:grpSp>
        <p:pic>
          <p:nvPicPr>
            <p:cNvPr id="7" name="Picture 2" descr="E:\work\S-曙光20120720\logo\曙光组合log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800" y="261645"/>
              <a:ext cx="970420" cy="386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矩形 13"/>
            <p:cNvSpPr>
              <a:spLocks noChangeArrowheads="1"/>
            </p:cNvSpPr>
            <p:nvPr/>
          </p:nvSpPr>
          <p:spPr bwMode="auto">
            <a:xfrm>
              <a:off x="8229600" y="240268"/>
              <a:ext cx="76200" cy="366951"/>
            </a:xfrm>
            <a:prstGeom prst="rect">
              <a:avLst/>
            </a:prstGeom>
            <a:solidFill>
              <a:srgbClr val="B01F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defTabSz="913019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11" name="灯片编号占位符 5"/>
          <p:cNvSpPr txBox="1">
            <a:spLocks/>
          </p:cNvSpPr>
          <p:nvPr userDrawn="1"/>
        </p:nvSpPr>
        <p:spPr>
          <a:xfrm>
            <a:off x="11310477" y="188657"/>
            <a:ext cx="738184" cy="412010"/>
          </a:xfrm>
          <a:prstGeom prst="rect">
            <a:avLst/>
          </a:prstGeom>
        </p:spPr>
        <p:txBody>
          <a:bodyPr lIns="91305" tIns="45661" rIns="91305" bIns="45661"/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white"/>
                </a:solidFill>
                <a:latin typeface="Arial" charset="0"/>
                <a:ea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5pPr>
            <a:lvl6pPr>
              <a:defRPr>
                <a:latin typeface="Arial" charset="0"/>
                <a:ea typeface="宋体" pitchFamily="2" charset="-122"/>
              </a:defRPr>
            </a:lvl6pPr>
            <a:lvl7pPr>
              <a:defRPr>
                <a:latin typeface="Arial" charset="0"/>
                <a:ea typeface="宋体" pitchFamily="2" charset="-122"/>
              </a:defRPr>
            </a:lvl7pPr>
            <a:lvl8pPr>
              <a:defRPr>
                <a:latin typeface="Arial" charset="0"/>
                <a:ea typeface="宋体" pitchFamily="2" charset="-122"/>
              </a:defRPr>
            </a:lvl8pPr>
            <a:lvl9pPr>
              <a:defRPr>
                <a:latin typeface="Arial" charset="0"/>
                <a:ea typeface="宋体" pitchFamily="2" charset="-122"/>
              </a:defRPr>
            </a:lvl9pPr>
          </a:lstStyle>
          <a:p>
            <a:pPr defTabSz="913019"/>
            <a:fld id="{D4C9135C-9960-40DA-AA1E-AFC3A05CE41A}" type="slidenum">
              <a:rPr lang="zh-CN" altLang="en-US" smtClean="0">
                <a:latin typeface="Calibri" panose="020F0502020204030204" pitchFamily="34" charset="0"/>
              </a:rPr>
              <a:pPr defTabSz="913019"/>
              <a:t>‹#›</a:t>
            </a:fld>
            <a:endParaRPr lang="en-US" altLang="zh-CN" dirty="0">
              <a:latin typeface="Calibri" panose="020F0502020204030204" pitchFamily="34" charset="0"/>
            </a:endParaRPr>
          </a:p>
        </p:txBody>
      </p:sp>
      <p:sp>
        <p:nvSpPr>
          <p:cNvPr id="13" name="文本占位符 7"/>
          <p:cNvSpPr>
            <a:spLocks noGrp="1"/>
          </p:cNvSpPr>
          <p:nvPr>
            <p:ph type="body" sz="quarter" idx="15"/>
          </p:nvPr>
        </p:nvSpPr>
        <p:spPr>
          <a:xfrm>
            <a:off x="334437" y="201351"/>
            <a:ext cx="6144682" cy="571483"/>
          </a:xfrm>
          <a:prstGeom prst="rect">
            <a:avLst/>
          </a:prstGeom>
          <a:noFill/>
          <a:ln w="9525" cmpd="sng">
            <a:noFill/>
            <a:prstDash val="solid"/>
            <a:miter/>
          </a:ln>
        </p:spPr>
        <p:txBody>
          <a:bodyPr vert="horz" wrap="square" lIns="91305" tIns="45661" rIns="91305" bIns="45661" numCol="1" anchor="ctr" anchorCtr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zh-CN" altLang="en-US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  <p:sp>
        <p:nvSpPr>
          <p:cNvPr id="14" name="内容占位符 5"/>
          <p:cNvSpPr>
            <a:spLocks noGrp="1"/>
          </p:cNvSpPr>
          <p:nvPr>
            <p:ph sz="quarter" idx="12"/>
          </p:nvPr>
        </p:nvSpPr>
        <p:spPr>
          <a:xfrm>
            <a:off x="623392" y="1052736"/>
            <a:ext cx="10945217" cy="5232582"/>
          </a:xfrm>
          <a:prstGeom prst="rect">
            <a:avLst/>
          </a:prstGeom>
        </p:spPr>
        <p:txBody>
          <a:bodyPr lIns="91305" tIns="45661" rIns="91305" bIns="45661"/>
          <a:lstStyle>
            <a:lvl1pPr marL="342377" indent="-342377">
              <a:buFont typeface="Wingdings" pitchFamily="2" charset="2"/>
              <a:buChar char="n"/>
              <a:defRPr sz="2000" b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622942" indent="-277396">
              <a:buFont typeface="Wingdings" pitchFamily="2" charset="2"/>
              <a:buChar char="p"/>
              <a:defRPr sz="1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857548" indent="-234589">
              <a:buFont typeface="微软雅黑" panose="020B0503020204020204" pitchFamily="34" charset="-122"/>
              <a:buChar char="-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079468" indent="-221920">
              <a:buFont typeface="Wingdings" panose="05000000000000000000" pitchFamily="2" charset="2"/>
              <a:buChar char="l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1314065" indent="-234589">
              <a:buFont typeface="Wingdings" panose="05000000000000000000" pitchFamily="2" charset="2"/>
              <a:buChar char="ü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44740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_有底边无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4455" y="804591"/>
            <a:ext cx="2785236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16523"/>
            <a:ext cx="12192000" cy="341477"/>
          </a:xfrm>
          <a:prstGeom prst="rect">
            <a:avLst/>
          </a:prstGeom>
        </p:spPr>
      </p:pic>
      <p:grpSp>
        <p:nvGrpSpPr>
          <p:cNvPr id="5" name="组合 10"/>
          <p:cNvGrpSpPr>
            <a:grpSpLocks/>
          </p:cNvGrpSpPr>
          <p:nvPr userDrawn="1"/>
        </p:nvGrpSpPr>
        <p:grpSpPr bwMode="auto">
          <a:xfrm>
            <a:off x="9786728" y="188640"/>
            <a:ext cx="2114549" cy="456062"/>
            <a:chOff x="7162800" y="228600"/>
            <a:chExt cx="1586151" cy="419101"/>
          </a:xfrm>
        </p:grpSpPr>
        <p:grpSp>
          <p:nvGrpSpPr>
            <p:cNvPr id="6" name="组合 11"/>
            <p:cNvGrpSpPr>
              <a:grpSpLocks/>
            </p:cNvGrpSpPr>
            <p:nvPr/>
          </p:nvGrpSpPr>
          <p:grpSpPr bwMode="auto">
            <a:xfrm>
              <a:off x="8382000" y="228600"/>
              <a:ext cx="366951" cy="378619"/>
              <a:chOff x="6324600" y="2121932"/>
              <a:chExt cx="366951" cy="378619"/>
            </a:xfrm>
          </p:grpSpPr>
          <p:sp>
            <p:nvSpPr>
              <p:cNvPr id="9" name="矩形 14"/>
              <p:cNvSpPr>
                <a:spLocks noChangeArrowheads="1"/>
              </p:cNvSpPr>
              <p:nvPr/>
            </p:nvSpPr>
            <p:spPr bwMode="auto">
              <a:xfrm>
                <a:off x="6324600" y="2133600"/>
                <a:ext cx="366951" cy="366951"/>
              </a:xfrm>
              <a:prstGeom prst="rect">
                <a:avLst/>
              </a:prstGeom>
              <a:solidFill>
                <a:srgbClr val="B01F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defTabSz="913019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prstClr val="black"/>
                  </a:solidFill>
                  <a:latin typeface="Arial" pitchFamily="34" charset="0"/>
                  <a:ea typeface="宋体"/>
                </a:endParaRPr>
              </a:p>
            </p:txBody>
          </p:sp>
          <p:sp>
            <p:nvSpPr>
              <p:cNvPr id="10" name="TextBox 15"/>
              <p:cNvSpPr txBox="1">
                <a:spLocks noChangeArrowheads="1"/>
              </p:cNvSpPr>
              <p:nvPr/>
            </p:nvSpPr>
            <p:spPr bwMode="auto">
              <a:xfrm>
                <a:off x="6381766" y="2121932"/>
                <a:ext cx="138520" cy="339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algn="ctr" defTabSz="913019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zh-CN" dirty="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7" name="Picture 2" descr="E:\work\S-曙光20120720\logo\曙光组合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800" y="261645"/>
              <a:ext cx="970420" cy="386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矩形 13"/>
            <p:cNvSpPr>
              <a:spLocks noChangeArrowheads="1"/>
            </p:cNvSpPr>
            <p:nvPr/>
          </p:nvSpPr>
          <p:spPr bwMode="auto">
            <a:xfrm>
              <a:off x="8229600" y="240268"/>
              <a:ext cx="76200" cy="366951"/>
            </a:xfrm>
            <a:prstGeom prst="rect">
              <a:avLst/>
            </a:prstGeom>
            <a:solidFill>
              <a:srgbClr val="B01F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defTabSz="913019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prstClr val="black"/>
                </a:solidFill>
                <a:latin typeface="Arial" pitchFamily="34" charset="0"/>
                <a:ea typeface="宋体"/>
              </a:endParaRPr>
            </a:p>
          </p:txBody>
        </p:sp>
      </p:grpSp>
      <p:sp>
        <p:nvSpPr>
          <p:cNvPr id="11" name="灯片编号占位符 5"/>
          <p:cNvSpPr txBox="1">
            <a:spLocks/>
          </p:cNvSpPr>
          <p:nvPr userDrawn="1"/>
        </p:nvSpPr>
        <p:spPr>
          <a:xfrm>
            <a:off x="11310477" y="188657"/>
            <a:ext cx="738184" cy="412010"/>
          </a:xfrm>
          <a:prstGeom prst="rect">
            <a:avLst/>
          </a:prstGeom>
        </p:spPr>
        <p:txBody>
          <a:bodyPr lIns="91305" tIns="45661" rIns="91305" bIns="45661"/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white"/>
                </a:solidFill>
                <a:latin typeface="Arial" charset="0"/>
                <a:ea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5pPr>
            <a:lvl6pPr>
              <a:defRPr>
                <a:latin typeface="Arial" charset="0"/>
                <a:ea typeface="宋体" pitchFamily="2" charset="-122"/>
              </a:defRPr>
            </a:lvl6pPr>
            <a:lvl7pPr>
              <a:defRPr>
                <a:latin typeface="Arial" charset="0"/>
                <a:ea typeface="宋体" pitchFamily="2" charset="-122"/>
              </a:defRPr>
            </a:lvl7pPr>
            <a:lvl8pPr>
              <a:defRPr>
                <a:latin typeface="Arial" charset="0"/>
                <a:ea typeface="宋体" pitchFamily="2" charset="-122"/>
              </a:defRPr>
            </a:lvl8pPr>
            <a:lvl9pPr>
              <a:defRPr>
                <a:latin typeface="Arial" charset="0"/>
                <a:ea typeface="宋体" pitchFamily="2" charset="-122"/>
              </a:defRPr>
            </a:lvl9pPr>
          </a:lstStyle>
          <a:p>
            <a:pPr defTabSz="913019"/>
            <a:fld id="{D4C9135C-9960-40DA-AA1E-AFC3A05CE41A}" type="slidenum">
              <a:rPr lang="zh-CN" altLang="en-US" smtClean="0">
                <a:latin typeface="Calibri" panose="020F0502020204030204" pitchFamily="34" charset="0"/>
              </a:rPr>
              <a:pPr defTabSz="913019"/>
              <a:t>‹#›</a:t>
            </a:fld>
            <a:endParaRPr lang="en-US" altLang="zh-CN" dirty="0">
              <a:latin typeface="Calibri" panose="020F0502020204030204" pitchFamily="34" charset="0"/>
            </a:endParaRPr>
          </a:p>
        </p:txBody>
      </p:sp>
      <p:sp>
        <p:nvSpPr>
          <p:cNvPr id="13" name="文本占位符 7"/>
          <p:cNvSpPr>
            <a:spLocks noGrp="1"/>
          </p:cNvSpPr>
          <p:nvPr>
            <p:ph type="body" sz="quarter" idx="15"/>
          </p:nvPr>
        </p:nvSpPr>
        <p:spPr>
          <a:xfrm>
            <a:off x="343628" y="220415"/>
            <a:ext cx="6144682" cy="571483"/>
          </a:xfrm>
          <a:prstGeom prst="rect">
            <a:avLst/>
          </a:prstGeom>
          <a:noFill/>
          <a:ln w="9525" cmpd="sng">
            <a:noFill/>
            <a:prstDash val="solid"/>
            <a:miter/>
          </a:ln>
        </p:spPr>
        <p:txBody>
          <a:bodyPr vert="horz" wrap="square" lIns="91305" tIns="45661" rIns="91305" bIns="45661" numCol="1" anchor="ctr" anchorCtr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zh-CN" altLang="en-US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黑体" panose="02010609060101010101" pitchFamily="49" charset="-122"/>
              </a:defRPr>
            </a:lvl1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430937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无底边无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4455" y="804591"/>
            <a:ext cx="2785236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组合 10"/>
          <p:cNvGrpSpPr>
            <a:grpSpLocks/>
          </p:cNvGrpSpPr>
          <p:nvPr userDrawn="1"/>
        </p:nvGrpSpPr>
        <p:grpSpPr bwMode="auto">
          <a:xfrm>
            <a:off x="9786728" y="188640"/>
            <a:ext cx="2114549" cy="456062"/>
            <a:chOff x="7162800" y="228600"/>
            <a:chExt cx="1586151" cy="419101"/>
          </a:xfrm>
        </p:grpSpPr>
        <p:grpSp>
          <p:nvGrpSpPr>
            <p:cNvPr id="6" name="组合 11"/>
            <p:cNvGrpSpPr>
              <a:grpSpLocks/>
            </p:cNvGrpSpPr>
            <p:nvPr/>
          </p:nvGrpSpPr>
          <p:grpSpPr bwMode="auto">
            <a:xfrm>
              <a:off x="8382000" y="228600"/>
              <a:ext cx="366951" cy="378619"/>
              <a:chOff x="6324600" y="2121932"/>
              <a:chExt cx="366951" cy="378619"/>
            </a:xfrm>
          </p:grpSpPr>
          <p:sp>
            <p:nvSpPr>
              <p:cNvPr id="9" name="矩形 14"/>
              <p:cNvSpPr>
                <a:spLocks noChangeArrowheads="1"/>
              </p:cNvSpPr>
              <p:nvPr/>
            </p:nvSpPr>
            <p:spPr bwMode="auto">
              <a:xfrm>
                <a:off x="6324600" y="2133600"/>
                <a:ext cx="366951" cy="366951"/>
              </a:xfrm>
              <a:prstGeom prst="rect">
                <a:avLst/>
              </a:prstGeom>
              <a:solidFill>
                <a:srgbClr val="B01F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defTabSz="913019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prstClr val="black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0" name="TextBox 15"/>
              <p:cNvSpPr txBox="1">
                <a:spLocks noChangeArrowheads="1"/>
              </p:cNvSpPr>
              <p:nvPr/>
            </p:nvSpPr>
            <p:spPr bwMode="auto">
              <a:xfrm>
                <a:off x="6381766" y="2121932"/>
                <a:ext cx="138520" cy="339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algn="ctr" defTabSz="913019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zh-CN" dirty="0">
                  <a:solidFill>
                    <a:prstClr val="white"/>
                  </a:solidFill>
                  <a:latin typeface="Calibri" panose="020F0502020204030204" pitchFamily="34" charset="0"/>
                </a:endParaRPr>
              </a:p>
            </p:txBody>
          </p:sp>
        </p:grpSp>
        <p:pic>
          <p:nvPicPr>
            <p:cNvPr id="7" name="Picture 2" descr="E:\work\S-曙光20120720\logo\曙光组合log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800" y="261645"/>
              <a:ext cx="970420" cy="386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矩形 13"/>
            <p:cNvSpPr>
              <a:spLocks noChangeArrowheads="1"/>
            </p:cNvSpPr>
            <p:nvPr/>
          </p:nvSpPr>
          <p:spPr bwMode="auto">
            <a:xfrm>
              <a:off x="8229600" y="240268"/>
              <a:ext cx="76200" cy="366951"/>
            </a:xfrm>
            <a:prstGeom prst="rect">
              <a:avLst/>
            </a:prstGeom>
            <a:solidFill>
              <a:srgbClr val="B01F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defTabSz="913019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11" name="灯片编号占位符 5"/>
          <p:cNvSpPr txBox="1">
            <a:spLocks/>
          </p:cNvSpPr>
          <p:nvPr userDrawn="1"/>
        </p:nvSpPr>
        <p:spPr>
          <a:xfrm>
            <a:off x="11310477" y="188657"/>
            <a:ext cx="738184" cy="412010"/>
          </a:xfrm>
          <a:prstGeom prst="rect">
            <a:avLst/>
          </a:prstGeom>
        </p:spPr>
        <p:txBody>
          <a:bodyPr lIns="91305" tIns="45661" rIns="91305" bIns="45661"/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white"/>
                </a:solidFill>
                <a:latin typeface="Arial" charset="0"/>
                <a:ea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5pPr>
            <a:lvl6pPr>
              <a:defRPr>
                <a:latin typeface="Arial" charset="0"/>
                <a:ea typeface="宋体" pitchFamily="2" charset="-122"/>
              </a:defRPr>
            </a:lvl6pPr>
            <a:lvl7pPr>
              <a:defRPr>
                <a:latin typeface="Arial" charset="0"/>
                <a:ea typeface="宋体" pitchFamily="2" charset="-122"/>
              </a:defRPr>
            </a:lvl7pPr>
            <a:lvl8pPr>
              <a:defRPr>
                <a:latin typeface="Arial" charset="0"/>
                <a:ea typeface="宋体" pitchFamily="2" charset="-122"/>
              </a:defRPr>
            </a:lvl8pPr>
            <a:lvl9pPr>
              <a:defRPr>
                <a:latin typeface="Arial" charset="0"/>
                <a:ea typeface="宋体" pitchFamily="2" charset="-122"/>
              </a:defRPr>
            </a:lvl9pPr>
          </a:lstStyle>
          <a:p>
            <a:pPr defTabSz="913019"/>
            <a:fld id="{D4C9135C-9960-40DA-AA1E-AFC3A05CE41A}" type="slidenum">
              <a:rPr lang="zh-CN" altLang="en-US" smtClean="0">
                <a:latin typeface="Calibri" panose="020F0502020204030204" pitchFamily="34" charset="0"/>
              </a:rPr>
              <a:pPr defTabSz="913019"/>
              <a:t>‹#›</a:t>
            </a:fld>
            <a:endParaRPr lang="en-US" altLang="zh-CN" dirty="0">
              <a:latin typeface="Calibri" panose="020F0502020204030204" pitchFamily="34" charset="0"/>
            </a:endParaRPr>
          </a:p>
        </p:txBody>
      </p:sp>
      <p:sp>
        <p:nvSpPr>
          <p:cNvPr id="13" name="文本占位符 7"/>
          <p:cNvSpPr>
            <a:spLocks noGrp="1"/>
          </p:cNvSpPr>
          <p:nvPr>
            <p:ph type="body" sz="quarter" idx="15"/>
          </p:nvPr>
        </p:nvSpPr>
        <p:spPr>
          <a:xfrm>
            <a:off x="334437" y="201351"/>
            <a:ext cx="6144682" cy="571483"/>
          </a:xfrm>
          <a:prstGeom prst="rect">
            <a:avLst/>
          </a:prstGeom>
          <a:noFill/>
          <a:ln w="9525" cmpd="sng">
            <a:noFill/>
            <a:prstDash val="solid"/>
            <a:miter/>
          </a:ln>
        </p:spPr>
        <p:txBody>
          <a:bodyPr vert="horz" wrap="square" lIns="91305" tIns="45661" rIns="91305" bIns="45661" numCol="1" anchor="ctr" anchorCtr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zh-CN" altLang="en-US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421857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6_无底边无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10"/>
          <p:cNvGrpSpPr>
            <a:grpSpLocks/>
          </p:cNvGrpSpPr>
          <p:nvPr userDrawn="1"/>
        </p:nvGrpSpPr>
        <p:grpSpPr bwMode="auto">
          <a:xfrm>
            <a:off x="9786728" y="188640"/>
            <a:ext cx="2114549" cy="456062"/>
            <a:chOff x="7162800" y="228600"/>
            <a:chExt cx="1586151" cy="419101"/>
          </a:xfrm>
        </p:grpSpPr>
        <p:grpSp>
          <p:nvGrpSpPr>
            <p:cNvPr id="4" name="组合 11"/>
            <p:cNvGrpSpPr>
              <a:grpSpLocks/>
            </p:cNvGrpSpPr>
            <p:nvPr/>
          </p:nvGrpSpPr>
          <p:grpSpPr bwMode="auto">
            <a:xfrm>
              <a:off x="8382000" y="228600"/>
              <a:ext cx="366951" cy="378619"/>
              <a:chOff x="6324600" y="2121932"/>
              <a:chExt cx="366951" cy="378619"/>
            </a:xfrm>
          </p:grpSpPr>
          <p:sp>
            <p:nvSpPr>
              <p:cNvPr id="7" name="矩形 14"/>
              <p:cNvSpPr>
                <a:spLocks noChangeArrowheads="1"/>
              </p:cNvSpPr>
              <p:nvPr/>
            </p:nvSpPr>
            <p:spPr bwMode="auto">
              <a:xfrm>
                <a:off x="6324600" y="2133600"/>
                <a:ext cx="366951" cy="366951"/>
              </a:xfrm>
              <a:prstGeom prst="rect">
                <a:avLst/>
              </a:prstGeom>
              <a:solidFill>
                <a:srgbClr val="B01F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defTabSz="913019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prstClr val="black"/>
                  </a:solidFill>
                  <a:latin typeface="Arial" pitchFamily="34" charset="0"/>
                  <a:ea typeface="宋体"/>
                </a:endParaRPr>
              </a:p>
            </p:txBody>
          </p:sp>
          <p:sp>
            <p:nvSpPr>
              <p:cNvPr id="8" name="TextBox 15"/>
              <p:cNvSpPr txBox="1">
                <a:spLocks noChangeArrowheads="1"/>
              </p:cNvSpPr>
              <p:nvPr/>
            </p:nvSpPr>
            <p:spPr bwMode="auto">
              <a:xfrm>
                <a:off x="6381766" y="2121932"/>
                <a:ext cx="138520" cy="339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algn="ctr" defTabSz="913019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zh-CN" dirty="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5" name="Picture 2" descr="E:\work\S-曙光20120720\logo\曙光组合log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800" y="261645"/>
              <a:ext cx="970420" cy="386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矩形 13"/>
            <p:cNvSpPr>
              <a:spLocks noChangeArrowheads="1"/>
            </p:cNvSpPr>
            <p:nvPr/>
          </p:nvSpPr>
          <p:spPr bwMode="auto">
            <a:xfrm>
              <a:off x="8229600" y="240268"/>
              <a:ext cx="76200" cy="366951"/>
            </a:xfrm>
            <a:prstGeom prst="rect">
              <a:avLst/>
            </a:prstGeom>
            <a:solidFill>
              <a:srgbClr val="B01F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defTabSz="913019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prstClr val="black"/>
                </a:solidFill>
                <a:latin typeface="Arial" pitchFamily="34" charset="0"/>
                <a:ea typeface="宋体"/>
              </a:endParaRPr>
            </a:p>
          </p:txBody>
        </p:sp>
      </p:grpSp>
      <p:sp>
        <p:nvSpPr>
          <p:cNvPr id="9" name="灯片编号占位符 5"/>
          <p:cNvSpPr txBox="1">
            <a:spLocks/>
          </p:cNvSpPr>
          <p:nvPr userDrawn="1"/>
        </p:nvSpPr>
        <p:spPr>
          <a:xfrm>
            <a:off x="11310477" y="188657"/>
            <a:ext cx="738184" cy="412010"/>
          </a:xfrm>
          <a:prstGeom prst="rect">
            <a:avLst/>
          </a:prstGeom>
        </p:spPr>
        <p:txBody>
          <a:bodyPr lIns="91305" tIns="45661" rIns="91305" bIns="45661"/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white"/>
                </a:solidFill>
                <a:latin typeface="Arial" charset="0"/>
                <a:ea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5pPr>
            <a:lvl6pPr>
              <a:defRPr>
                <a:latin typeface="Arial" charset="0"/>
                <a:ea typeface="宋体" pitchFamily="2" charset="-122"/>
              </a:defRPr>
            </a:lvl6pPr>
            <a:lvl7pPr>
              <a:defRPr>
                <a:latin typeface="Arial" charset="0"/>
                <a:ea typeface="宋体" pitchFamily="2" charset="-122"/>
              </a:defRPr>
            </a:lvl7pPr>
            <a:lvl8pPr>
              <a:defRPr>
                <a:latin typeface="Arial" charset="0"/>
                <a:ea typeface="宋体" pitchFamily="2" charset="-122"/>
              </a:defRPr>
            </a:lvl8pPr>
            <a:lvl9pPr>
              <a:defRPr>
                <a:latin typeface="Arial" charset="0"/>
                <a:ea typeface="宋体" pitchFamily="2" charset="-122"/>
              </a:defRPr>
            </a:lvl9pPr>
          </a:lstStyle>
          <a:p>
            <a:pPr defTabSz="913019"/>
            <a:fld id="{D4C9135C-9960-40DA-AA1E-AFC3A05CE41A}" type="slidenum">
              <a:rPr lang="zh-CN" altLang="en-US" smtClean="0">
                <a:latin typeface="Calibri" panose="020F0502020204030204" pitchFamily="34" charset="0"/>
              </a:rPr>
              <a:pPr defTabSz="913019"/>
              <a:t>‹#›</a:t>
            </a:fld>
            <a:endParaRPr lang="en-US" altLang="zh-CN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685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有底边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4455" y="804591"/>
            <a:ext cx="2785236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16523"/>
            <a:ext cx="12192000" cy="341477"/>
          </a:xfrm>
          <a:prstGeom prst="rect">
            <a:avLst/>
          </a:prstGeom>
        </p:spPr>
      </p:pic>
      <p:grpSp>
        <p:nvGrpSpPr>
          <p:cNvPr id="5" name="组合 10"/>
          <p:cNvGrpSpPr>
            <a:grpSpLocks/>
          </p:cNvGrpSpPr>
          <p:nvPr userDrawn="1"/>
        </p:nvGrpSpPr>
        <p:grpSpPr bwMode="auto">
          <a:xfrm>
            <a:off x="9786728" y="188640"/>
            <a:ext cx="2114549" cy="456062"/>
            <a:chOff x="7162800" y="228600"/>
            <a:chExt cx="1586151" cy="419101"/>
          </a:xfrm>
        </p:grpSpPr>
        <p:grpSp>
          <p:nvGrpSpPr>
            <p:cNvPr id="6" name="组合 11"/>
            <p:cNvGrpSpPr>
              <a:grpSpLocks/>
            </p:cNvGrpSpPr>
            <p:nvPr/>
          </p:nvGrpSpPr>
          <p:grpSpPr bwMode="auto">
            <a:xfrm>
              <a:off x="8382000" y="228600"/>
              <a:ext cx="366951" cy="378619"/>
              <a:chOff x="6324600" y="2121932"/>
              <a:chExt cx="366951" cy="378619"/>
            </a:xfrm>
          </p:grpSpPr>
          <p:sp>
            <p:nvSpPr>
              <p:cNvPr id="9" name="矩形 14"/>
              <p:cNvSpPr>
                <a:spLocks noChangeArrowheads="1"/>
              </p:cNvSpPr>
              <p:nvPr/>
            </p:nvSpPr>
            <p:spPr bwMode="auto">
              <a:xfrm>
                <a:off x="6324600" y="2133600"/>
                <a:ext cx="366951" cy="366951"/>
              </a:xfrm>
              <a:prstGeom prst="rect">
                <a:avLst/>
              </a:prstGeom>
              <a:solidFill>
                <a:srgbClr val="B01F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defTabSz="913019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prstClr val="black"/>
                  </a:solidFill>
                  <a:latin typeface="Arial" pitchFamily="34" charset="0"/>
                  <a:ea typeface="宋体"/>
                </a:endParaRPr>
              </a:p>
            </p:txBody>
          </p:sp>
          <p:sp>
            <p:nvSpPr>
              <p:cNvPr id="10" name="TextBox 15"/>
              <p:cNvSpPr txBox="1">
                <a:spLocks noChangeArrowheads="1"/>
              </p:cNvSpPr>
              <p:nvPr/>
            </p:nvSpPr>
            <p:spPr bwMode="auto">
              <a:xfrm>
                <a:off x="6381766" y="2121932"/>
                <a:ext cx="138520" cy="339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algn="ctr" defTabSz="913019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zh-CN" dirty="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7" name="Picture 2" descr="E:\work\S-曙光20120720\logo\曙光组合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800" y="261645"/>
              <a:ext cx="970420" cy="386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矩形 13"/>
            <p:cNvSpPr>
              <a:spLocks noChangeArrowheads="1"/>
            </p:cNvSpPr>
            <p:nvPr/>
          </p:nvSpPr>
          <p:spPr bwMode="auto">
            <a:xfrm>
              <a:off x="8229600" y="240268"/>
              <a:ext cx="76200" cy="366951"/>
            </a:xfrm>
            <a:prstGeom prst="rect">
              <a:avLst/>
            </a:prstGeom>
            <a:solidFill>
              <a:srgbClr val="B01F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defTabSz="913019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prstClr val="black"/>
                </a:solidFill>
                <a:latin typeface="Arial" pitchFamily="34" charset="0"/>
                <a:ea typeface="宋体"/>
              </a:endParaRPr>
            </a:p>
          </p:txBody>
        </p:sp>
      </p:grpSp>
      <p:sp>
        <p:nvSpPr>
          <p:cNvPr id="11" name="灯片编号占位符 5"/>
          <p:cNvSpPr txBox="1">
            <a:spLocks/>
          </p:cNvSpPr>
          <p:nvPr userDrawn="1"/>
        </p:nvSpPr>
        <p:spPr>
          <a:xfrm>
            <a:off x="11310477" y="188657"/>
            <a:ext cx="738184" cy="412010"/>
          </a:xfrm>
          <a:prstGeom prst="rect">
            <a:avLst/>
          </a:prstGeom>
        </p:spPr>
        <p:txBody>
          <a:bodyPr lIns="91305" tIns="45661" rIns="91305" bIns="45661"/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white"/>
                </a:solidFill>
                <a:latin typeface="Arial" charset="0"/>
                <a:ea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5pPr>
            <a:lvl6pPr>
              <a:defRPr>
                <a:latin typeface="Arial" charset="0"/>
                <a:ea typeface="宋体" pitchFamily="2" charset="-122"/>
              </a:defRPr>
            </a:lvl6pPr>
            <a:lvl7pPr>
              <a:defRPr>
                <a:latin typeface="Arial" charset="0"/>
                <a:ea typeface="宋体" pitchFamily="2" charset="-122"/>
              </a:defRPr>
            </a:lvl7pPr>
            <a:lvl8pPr>
              <a:defRPr>
                <a:latin typeface="Arial" charset="0"/>
                <a:ea typeface="宋体" pitchFamily="2" charset="-122"/>
              </a:defRPr>
            </a:lvl8pPr>
            <a:lvl9pPr>
              <a:defRPr>
                <a:latin typeface="Arial" charset="0"/>
                <a:ea typeface="宋体" pitchFamily="2" charset="-122"/>
              </a:defRPr>
            </a:lvl9pPr>
          </a:lstStyle>
          <a:p>
            <a:pPr defTabSz="913019"/>
            <a:fld id="{D4C9135C-9960-40DA-AA1E-AFC3A05CE41A}" type="slidenum">
              <a:rPr lang="zh-CN" altLang="en-US" smtClean="0">
                <a:latin typeface="Calibri" panose="020F0502020204030204" pitchFamily="34" charset="0"/>
              </a:rPr>
              <a:pPr defTabSz="913019"/>
              <a:t>‹#›</a:t>
            </a:fld>
            <a:endParaRPr lang="en-US" altLang="zh-CN" dirty="0">
              <a:latin typeface="Calibri" panose="020F0502020204030204" pitchFamily="34" charset="0"/>
            </a:endParaRPr>
          </a:p>
        </p:txBody>
      </p:sp>
      <p:sp>
        <p:nvSpPr>
          <p:cNvPr id="13" name="文本占位符 7"/>
          <p:cNvSpPr>
            <a:spLocks noGrp="1"/>
          </p:cNvSpPr>
          <p:nvPr>
            <p:ph type="body" sz="quarter" idx="15"/>
          </p:nvPr>
        </p:nvSpPr>
        <p:spPr>
          <a:xfrm>
            <a:off x="343628" y="220415"/>
            <a:ext cx="6144682" cy="571483"/>
          </a:xfrm>
          <a:prstGeom prst="rect">
            <a:avLst/>
          </a:prstGeom>
          <a:noFill/>
          <a:ln w="9525" cmpd="sng">
            <a:noFill/>
            <a:prstDash val="solid"/>
            <a:miter/>
          </a:ln>
        </p:spPr>
        <p:txBody>
          <a:bodyPr vert="horz" wrap="square" lIns="91305" tIns="45661" rIns="91305" bIns="45661" numCol="1" anchor="ctr" anchorCtr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zh-CN" altLang="en-US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黑体" panose="02010609060101010101" pitchFamily="49" charset="-122"/>
              </a:defRPr>
            </a:lvl1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  <p:sp>
        <p:nvSpPr>
          <p:cNvPr id="14" name="内容占位符 5"/>
          <p:cNvSpPr>
            <a:spLocks noGrp="1"/>
          </p:cNvSpPr>
          <p:nvPr>
            <p:ph sz="quarter" idx="12"/>
          </p:nvPr>
        </p:nvSpPr>
        <p:spPr>
          <a:xfrm>
            <a:off x="623392" y="1052736"/>
            <a:ext cx="10945217" cy="5232582"/>
          </a:xfrm>
          <a:prstGeom prst="rect">
            <a:avLst/>
          </a:prstGeom>
        </p:spPr>
        <p:txBody>
          <a:bodyPr lIns="91305" tIns="45661" rIns="91305" bIns="45661"/>
          <a:lstStyle>
            <a:lvl1pPr marL="342377" indent="-342377">
              <a:buFont typeface="Wingdings" pitchFamily="2" charset="2"/>
              <a:buChar char="n"/>
              <a:defRPr sz="2000" b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622942" indent="-277396">
              <a:buFont typeface="Wingdings" pitchFamily="2" charset="2"/>
              <a:buChar char="p"/>
              <a:defRPr sz="1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857548" indent="-234589">
              <a:buFont typeface="微软雅黑" panose="020B0503020204020204" pitchFamily="34" charset="-122"/>
              <a:buChar char="-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079468" indent="-221920">
              <a:buFont typeface="Wingdings" panose="05000000000000000000" pitchFamily="2" charset="2"/>
              <a:buChar char="l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1314065" indent="-234589">
              <a:buFont typeface="Wingdings" panose="05000000000000000000" pitchFamily="2" charset="2"/>
              <a:buChar char="ü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65750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5136" y="240130"/>
            <a:ext cx="1917578" cy="5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2"/>
          <p:cNvSpPr txBox="1"/>
          <p:nvPr userDrawn="1"/>
        </p:nvSpPr>
        <p:spPr>
          <a:xfrm>
            <a:off x="11361174" y="317813"/>
            <a:ext cx="5171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D582A0A7-D2E8-4468-BF31-3ED6607AC4C6}" type="slidenum">
              <a:rPr lang="en-US" altLang="zh-CN" sz="1200" b="1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pPr algn="ctr"/>
              <a:t>‹#›</a:t>
            </a:fld>
            <a:endParaRPr lang="zh-CN" altLang="en-US" sz="12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6656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封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ChangeArrowheads="1"/>
          </p:cNvSpPr>
          <p:nvPr userDrawn="1"/>
        </p:nvSpPr>
        <p:spPr bwMode="auto">
          <a:xfrm>
            <a:off x="0" y="19"/>
            <a:ext cx="12192000" cy="6857999"/>
          </a:xfrm>
          <a:prstGeom prst="rect">
            <a:avLst/>
          </a:prstGeom>
          <a:gradFill flip="none" rotWithShape="1">
            <a:gsLst>
              <a:gs pos="0">
                <a:srgbClr val="B01F24"/>
              </a:gs>
              <a:gs pos="50000">
                <a:srgbClr val="B01F24">
                  <a:lumMod val="96000"/>
                </a:srgbClr>
              </a:gs>
              <a:gs pos="100000">
                <a:srgbClr val="B01F24">
                  <a:lumMod val="77000"/>
                  <a:lumOff val="23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xtLst/>
        </p:spPr>
        <p:txBody>
          <a:bodyPr lIns="91305" tIns="45661" rIns="91305" bIns="45661"/>
          <a:lstStyle/>
          <a:p>
            <a:pPr defTabSz="913019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000" dirty="0">
              <a:solidFill>
                <a:prstClr val="black"/>
              </a:solidFill>
              <a:latin typeface="Arial" charset="0"/>
              <a:ea typeface="宋体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1103468" y="5451500"/>
            <a:ext cx="10147300" cy="785812"/>
          </a:xfrm>
          <a:prstGeom prst="rect">
            <a:avLst/>
          </a:prstGeom>
        </p:spPr>
        <p:txBody>
          <a:bodyPr lIns="91305" tIns="45661" rIns="91305" bIns="45661">
            <a:spAutoFit/>
          </a:bodyPr>
          <a:lstStyle/>
          <a:p>
            <a:pPr algn="ctr" defTabSz="913019">
              <a:lnSpc>
                <a:spcPct val="150000"/>
              </a:lnSpc>
              <a:defRPr/>
            </a:pPr>
            <a:r>
              <a:rPr lang="zh-CN" altLang="en-US" sz="1000" spc="100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通讯地址：北京市海淀区东北旺西路</a:t>
            </a:r>
            <a:r>
              <a:rPr lang="en-US" altLang="zh-CN" sz="1000" spc="100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8</a:t>
            </a:r>
            <a:r>
              <a:rPr lang="zh-CN" altLang="en-US" sz="1000" spc="100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号中关村软件园</a:t>
            </a:r>
            <a:r>
              <a:rPr lang="en-US" altLang="zh-CN" sz="1000" spc="100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36</a:t>
            </a:r>
            <a:r>
              <a:rPr lang="zh-CN" altLang="en-US" sz="1000" spc="100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号 </a:t>
            </a:r>
            <a:endParaRPr lang="en-US" altLang="zh-CN" sz="1000" spc="100" dirty="0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 defTabSz="913019">
              <a:lnSpc>
                <a:spcPct val="150000"/>
              </a:lnSpc>
              <a:defRPr/>
            </a:pPr>
            <a:r>
              <a:rPr lang="zh-CN" altLang="en-US" sz="1000" spc="100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邮政编码</a:t>
            </a:r>
            <a:r>
              <a:rPr lang="zh-CN" altLang="en-US" sz="1000" spc="100" dirty="0">
                <a:solidFill>
                  <a:prstClr val="white"/>
                </a:solidFill>
                <a:latin typeface="Arial" charset="0"/>
                <a:ea typeface="宋体"/>
              </a:rPr>
              <a:t>：</a:t>
            </a:r>
            <a:r>
              <a:rPr lang="en-US" altLang="zh-CN" sz="1000" spc="100" dirty="0">
                <a:solidFill>
                  <a:prstClr val="white"/>
                </a:solidFill>
                <a:latin typeface="Arial" charset="0"/>
                <a:ea typeface="宋体"/>
              </a:rPr>
              <a:t>100094    </a:t>
            </a:r>
            <a:r>
              <a:rPr lang="zh-CN" altLang="en-US" sz="1000" spc="100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联系电话</a:t>
            </a:r>
            <a:r>
              <a:rPr lang="zh-CN" altLang="en-US" sz="1000" spc="100" dirty="0">
                <a:solidFill>
                  <a:prstClr val="white"/>
                </a:solidFill>
                <a:latin typeface="Arial" charset="0"/>
                <a:ea typeface="宋体"/>
              </a:rPr>
              <a:t>：</a:t>
            </a:r>
            <a:r>
              <a:rPr lang="en-US" altLang="zh-CN" sz="1000" spc="100" dirty="0">
                <a:solidFill>
                  <a:prstClr val="white"/>
                </a:solidFill>
                <a:latin typeface="Arial" charset="0"/>
                <a:ea typeface="宋体"/>
              </a:rPr>
              <a:t>010-56308000   </a:t>
            </a:r>
            <a:r>
              <a:rPr lang="zh-CN" altLang="en-US" sz="1000" spc="100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微博</a:t>
            </a:r>
            <a:r>
              <a:rPr lang="zh-CN" altLang="en-US" sz="1000" spc="100" dirty="0">
                <a:solidFill>
                  <a:prstClr val="white"/>
                </a:solidFill>
                <a:latin typeface="Arial" charset="0"/>
                <a:ea typeface="宋体"/>
              </a:rPr>
              <a:t>：</a:t>
            </a:r>
            <a:r>
              <a:rPr lang="en-US" altLang="zh-CN" sz="1000" spc="100" dirty="0">
                <a:solidFill>
                  <a:prstClr val="white"/>
                </a:solidFill>
                <a:latin typeface="Arial" charset="0"/>
                <a:ea typeface="宋体"/>
              </a:rPr>
              <a:t>http://weibo.com/zksugon      </a:t>
            </a:r>
          </a:p>
          <a:p>
            <a:pPr algn="ctr" defTabSz="913019">
              <a:lnSpc>
                <a:spcPct val="150000"/>
              </a:lnSpc>
              <a:defRPr/>
            </a:pPr>
            <a:r>
              <a:rPr lang="en-US" altLang="zh-CN" sz="1000" spc="100" dirty="0">
                <a:solidFill>
                  <a:prstClr val="white"/>
                </a:solidFill>
                <a:latin typeface="Arial" charset="0"/>
                <a:ea typeface="宋体"/>
              </a:rPr>
              <a:t>EMAIL:SUGONBRAND@SUGON.COM   </a:t>
            </a:r>
            <a:r>
              <a:rPr lang="zh-CN" altLang="en-US" sz="1000" spc="100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网站</a:t>
            </a:r>
            <a:r>
              <a:rPr lang="en-US" altLang="zh-CN" sz="1000" spc="100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(web)</a:t>
            </a:r>
            <a:r>
              <a:rPr lang="zh-CN" altLang="en-US" sz="1000" spc="100" dirty="0">
                <a:solidFill>
                  <a:prstClr val="white"/>
                </a:solidFill>
                <a:latin typeface="Arial" charset="0"/>
                <a:ea typeface="宋体"/>
              </a:rPr>
              <a:t>：</a:t>
            </a:r>
            <a:r>
              <a:rPr lang="en-US" altLang="zh-CN" sz="1000" spc="100" dirty="0">
                <a:solidFill>
                  <a:prstClr val="white"/>
                </a:solidFill>
                <a:latin typeface="Arial" charset="0"/>
                <a:ea typeface="宋体"/>
              </a:rPr>
              <a:t>Http://</a:t>
            </a:r>
            <a:r>
              <a:rPr lang="en-US" altLang="zh-CN" sz="1000" spc="100" dirty="0" err="1">
                <a:solidFill>
                  <a:prstClr val="white"/>
                </a:solidFill>
                <a:latin typeface="Arial" charset="0"/>
                <a:ea typeface="宋体"/>
              </a:rPr>
              <a:t>www.sugon.com</a:t>
            </a:r>
            <a:endParaRPr lang="zh-CN" altLang="en-US" sz="1000" spc="100" dirty="0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41" y="411527"/>
            <a:ext cx="2611706" cy="777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/>
          </a:blip>
          <a:srcRect l="5096" t="10577" r="5096" b="-385"/>
          <a:stretch/>
        </p:blipFill>
        <p:spPr bwMode="auto">
          <a:xfrm>
            <a:off x="287258" y="1720830"/>
            <a:ext cx="3788673" cy="1916152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/>
        </p:spPr>
      </p:pic>
      <p:pic>
        <p:nvPicPr>
          <p:cNvPr id="7" name="Picture 3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/>
          </a:blip>
          <a:srcRect l="4985" t="7926" r="4985"/>
          <a:stretch/>
        </p:blipFill>
        <p:spPr bwMode="auto">
          <a:xfrm>
            <a:off x="4333855" y="1752061"/>
            <a:ext cx="3475606" cy="191455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/>
        </p:spPr>
      </p:pic>
      <p:pic>
        <p:nvPicPr>
          <p:cNvPr id="8" name="Picture 2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/>
          </a:blip>
          <a:srcRect t="5578" b="5578"/>
          <a:stretch/>
        </p:blipFill>
        <p:spPr bwMode="auto">
          <a:xfrm>
            <a:off x="8112246" y="1734325"/>
            <a:ext cx="3766860" cy="1905244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/>
        </p:spPr>
      </p:pic>
      <p:sp>
        <p:nvSpPr>
          <p:cNvPr id="9" name="TextBox 8"/>
          <p:cNvSpPr txBox="1"/>
          <p:nvPr userDrawn="1"/>
        </p:nvSpPr>
        <p:spPr>
          <a:xfrm>
            <a:off x="3407702" y="4149080"/>
            <a:ext cx="6049096" cy="864096"/>
          </a:xfrm>
          <a:prstGeom prst="rect">
            <a:avLst/>
          </a:prstGeom>
          <a:noFill/>
          <a:ln w="9525" cmpd="sng">
            <a:noFill/>
            <a:prstDash val="solid"/>
            <a:miter/>
          </a:ln>
        </p:spPr>
        <p:txBody>
          <a:bodyPr vert="horz" wrap="square" lIns="91305" tIns="45661" rIns="91305" bIns="45661" numCol="1" anchor="ctr" anchorCtr="0" compatLnSpc="1">
            <a:prstTxWarp prst="textNoShape">
              <a:avLst/>
            </a:prstTxWarp>
            <a:noAutofit/>
          </a:bodyPr>
          <a:lstStyle>
            <a:lvl1pPr lvl="0" indent="0">
              <a:spcBef>
                <a:spcPct val="20000"/>
              </a:spcBef>
              <a:buFont typeface="Arial" pitchFamily="34" charset="0"/>
              <a:buNone/>
              <a:defRPr sz="2400" b="1">
                <a:latin typeface="华文中宋" pitchFamily="2" charset="-122"/>
                <a:ea typeface="华文中宋" pitchFamily="2" charset="-122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913019"/>
            <a:r>
              <a:rPr lang="en-US" altLang="zh-CN" sz="6600" dirty="0">
                <a:solidFill>
                  <a:prstClr val="white"/>
                </a:solidFill>
              </a:rPr>
              <a:t>THANKS</a:t>
            </a:r>
            <a:endParaRPr lang="zh-CN" altLang="en-US" sz="66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287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幻灯片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7616" y="0"/>
            <a:ext cx="1223961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7744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无底边正文-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4453" y="804591"/>
            <a:ext cx="2785236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组合 10"/>
          <p:cNvGrpSpPr>
            <a:grpSpLocks/>
          </p:cNvGrpSpPr>
          <p:nvPr userDrawn="1"/>
        </p:nvGrpSpPr>
        <p:grpSpPr bwMode="auto">
          <a:xfrm>
            <a:off x="9786725" y="188640"/>
            <a:ext cx="2114549" cy="456062"/>
            <a:chOff x="7162800" y="228600"/>
            <a:chExt cx="1586151" cy="419101"/>
          </a:xfrm>
        </p:grpSpPr>
        <p:grpSp>
          <p:nvGrpSpPr>
            <p:cNvPr id="6" name="组合 11"/>
            <p:cNvGrpSpPr>
              <a:grpSpLocks/>
            </p:cNvGrpSpPr>
            <p:nvPr/>
          </p:nvGrpSpPr>
          <p:grpSpPr bwMode="auto">
            <a:xfrm>
              <a:off x="8382000" y="228600"/>
              <a:ext cx="366951" cy="378619"/>
              <a:chOff x="6324600" y="2121932"/>
              <a:chExt cx="366951" cy="378619"/>
            </a:xfrm>
          </p:grpSpPr>
          <p:sp>
            <p:nvSpPr>
              <p:cNvPr id="9" name="矩形 14"/>
              <p:cNvSpPr>
                <a:spLocks noChangeArrowheads="1"/>
              </p:cNvSpPr>
              <p:nvPr/>
            </p:nvSpPr>
            <p:spPr bwMode="auto">
              <a:xfrm>
                <a:off x="6324600" y="2133600"/>
                <a:ext cx="366951" cy="366951"/>
              </a:xfrm>
              <a:prstGeom prst="rect">
                <a:avLst/>
              </a:prstGeom>
              <a:solidFill>
                <a:srgbClr val="B01F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defTabSz="783822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500">
                  <a:solidFill>
                    <a:prstClr val="black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TextBox 15"/>
              <p:cNvSpPr txBox="1">
                <a:spLocks noChangeArrowheads="1"/>
              </p:cNvSpPr>
              <p:nvPr/>
            </p:nvSpPr>
            <p:spPr bwMode="auto">
              <a:xfrm>
                <a:off x="6381766" y="2121932"/>
                <a:ext cx="138520" cy="2969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algn="ctr" defTabSz="783822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zh-CN" sz="1500" dirty="0">
                  <a:solidFill>
                    <a:prstClr val="white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7" name="Picture 2" descr="E:\work\S-曙光20120720\logo\曙光组合log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800" y="261645"/>
              <a:ext cx="970420" cy="386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矩形 13"/>
            <p:cNvSpPr>
              <a:spLocks noChangeArrowheads="1"/>
            </p:cNvSpPr>
            <p:nvPr/>
          </p:nvSpPr>
          <p:spPr bwMode="auto">
            <a:xfrm>
              <a:off x="8229600" y="240268"/>
              <a:ext cx="76200" cy="366951"/>
            </a:xfrm>
            <a:prstGeom prst="rect">
              <a:avLst/>
            </a:prstGeom>
            <a:solidFill>
              <a:srgbClr val="B01F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defTabSz="783822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50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灯片编号占位符 5"/>
          <p:cNvSpPr txBox="1">
            <a:spLocks/>
          </p:cNvSpPr>
          <p:nvPr userDrawn="1"/>
        </p:nvSpPr>
        <p:spPr>
          <a:xfrm>
            <a:off x="11279490" y="208678"/>
            <a:ext cx="738184" cy="391972"/>
          </a:xfrm>
          <a:prstGeom prst="rect">
            <a:avLst/>
          </a:prstGeom>
        </p:spPr>
        <p:txBody>
          <a:bodyPr lIns="91323" tIns="45669" rIns="91323" bIns="45669"/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white"/>
                </a:solidFill>
                <a:latin typeface="Arial" charset="0"/>
                <a:ea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5pPr>
            <a:lvl6pPr>
              <a:defRPr>
                <a:latin typeface="Arial" charset="0"/>
                <a:ea typeface="宋体" pitchFamily="2" charset="-122"/>
              </a:defRPr>
            </a:lvl6pPr>
            <a:lvl7pPr>
              <a:defRPr>
                <a:latin typeface="Arial" charset="0"/>
                <a:ea typeface="宋体" pitchFamily="2" charset="-122"/>
              </a:defRPr>
            </a:lvl7pPr>
            <a:lvl8pPr>
              <a:defRPr>
                <a:latin typeface="Arial" charset="0"/>
                <a:ea typeface="宋体" pitchFamily="2" charset="-122"/>
              </a:defRPr>
            </a:lvl8pPr>
            <a:lvl9pPr>
              <a:defRPr>
                <a:latin typeface="Arial" charset="0"/>
                <a:ea typeface="宋体" pitchFamily="2" charset="-122"/>
              </a:defRPr>
            </a:lvl9pPr>
          </a:lstStyle>
          <a:p>
            <a:pPr defTabSz="783822"/>
            <a:fld id="{D4C9135C-9960-40DA-AA1E-AFC3A05CE41A}" type="slidenum">
              <a:rPr lang="zh-CN" altLang="en-US" sz="15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pPr defTabSz="783822"/>
              <a:t>‹#›</a:t>
            </a:fld>
            <a:endParaRPr lang="en-US" altLang="zh-CN" sz="1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13" name="文本占位符 7"/>
          <p:cNvSpPr>
            <a:spLocks noGrp="1"/>
          </p:cNvSpPr>
          <p:nvPr>
            <p:ph type="body" sz="quarter" idx="15"/>
          </p:nvPr>
        </p:nvSpPr>
        <p:spPr>
          <a:xfrm>
            <a:off x="343646" y="220413"/>
            <a:ext cx="9245582" cy="571483"/>
          </a:xfrm>
          <a:prstGeom prst="rect">
            <a:avLst/>
          </a:prstGeom>
          <a:noFill/>
          <a:ln w="9525" cmpd="sng">
            <a:noFill/>
            <a:prstDash val="solid"/>
            <a:miter/>
          </a:ln>
        </p:spPr>
        <p:txBody>
          <a:bodyPr vert="horz" wrap="square" lIns="91323" tIns="45669" rIns="91323" bIns="45669" numCol="1" anchor="ctr" anchorCtr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zh-CN" altLang="en-US" sz="3200" b="1" dirty="0" smtClean="0">
                <a:solidFill>
                  <a:schemeClr val="tx1"/>
                </a:solidFill>
                <a:effectLst/>
                <a:latin typeface="Arial Black" panose="020B0A04020102020204" pitchFamily="34" charset="0"/>
                <a:ea typeface="黑体" panose="02010609060101010101" pitchFamily="49" charset="-122"/>
                <a:cs typeface="Times New Roman" panose="02020603050405020304" pitchFamily="18" charset="0"/>
              </a:defRPr>
            </a:lvl1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  <p:sp>
        <p:nvSpPr>
          <p:cNvPr id="14" name="内容占位符 5"/>
          <p:cNvSpPr>
            <a:spLocks noGrp="1"/>
          </p:cNvSpPr>
          <p:nvPr>
            <p:ph sz="quarter" idx="12"/>
          </p:nvPr>
        </p:nvSpPr>
        <p:spPr>
          <a:xfrm>
            <a:off x="623392" y="1052736"/>
            <a:ext cx="10945217" cy="5232582"/>
          </a:xfrm>
          <a:prstGeom prst="rect">
            <a:avLst/>
          </a:prstGeom>
        </p:spPr>
        <p:txBody>
          <a:bodyPr lIns="91323" tIns="45669" rIns="91323" bIns="45669"/>
          <a:lstStyle>
            <a:lvl1pPr marL="342445" indent="-342445">
              <a:buFont typeface="Wingdings" pitchFamily="2" charset="2"/>
              <a:buChar char="n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23068" indent="-277450">
              <a:buFont typeface="微软雅黑" panose="020B0503020204020204" pitchFamily="34" charset="-122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857720" indent="-234637">
              <a:buFont typeface="微软雅黑" panose="020B0503020204020204" pitchFamily="34" charset="-122"/>
              <a:buChar char="•"/>
              <a:defRPr sz="18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079684" indent="-221964">
              <a:buFont typeface="微软雅黑" panose="020B0503020204020204" pitchFamily="34" charset="-122"/>
              <a:buChar char="•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314329" indent="-234637">
              <a:buFont typeface="微软雅黑" panose="020B0503020204020204" pitchFamily="34" charset="-122"/>
              <a:buChar char="•"/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380353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无底边正文-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4453" y="804591"/>
            <a:ext cx="2785236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组合 10"/>
          <p:cNvGrpSpPr>
            <a:grpSpLocks/>
          </p:cNvGrpSpPr>
          <p:nvPr userDrawn="1"/>
        </p:nvGrpSpPr>
        <p:grpSpPr bwMode="auto">
          <a:xfrm>
            <a:off x="9786725" y="188640"/>
            <a:ext cx="2114549" cy="456062"/>
            <a:chOff x="7162800" y="228600"/>
            <a:chExt cx="1586151" cy="419101"/>
          </a:xfrm>
        </p:grpSpPr>
        <p:grpSp>
          <p:nvGrpSpPr>
            <p:cNvPr id="6" name="组合 11"/>
            <p:cNvGrpSpPr>
              <a:grpSpLocks/>
            </p:cNvGrpSpPr>
            <p:nvPr/>
          </p:nvGrpSpPr>
          <p:grpSpPr bwMode="auto">
            <a:xfrm>
              <a:off x="8382000" y="228600"/>
              <a:ext cx="366951" cy="378619"/>
              <a:chOff x="6324600" y="2121932"/>
              <a:chExt cx="366951" cy="378619"/>
            </a:xfrm>
          </p:grpSpPr>
          <p:sp>
            <p:nvSpPr>
              <p:cNvPr id="9" name="矩形 14"/>
              <p:cNvSpPr>
                <a:spLocks noChangeArrowheads="1"/>
              </p:cNvSpPr>
              <p:nvPr/>
            </p:nvSpPr>
            <p:spPr bwMode="auto">
              <a:xfrm>
                <a:off x="6324600" y="2133600"/>
                <a:ext cx="366951" cy="366951"/>
              </a:xfrm>
              <a:prstGeom prst="rect">
                <a:avLst/>
              </a:prstGeom>
              <a:solidFill>
                <a:srgbClr val="B01F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defTabSz="783822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500">
                  <a:solidFill>
                    <a:prstClr val="black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TextBox 15"/>
              <p:cNvSpPr txBox="1">
                <a:spLocks noChangeArrowheads="1"/>
              </p:cNvSpPr>
              <p:nvPr/>
            </p:nvSpPr>
            <p:spPr bwMode="auto">
              <a:xfrm>
                <a:off x="6381766" y="2121932"/>
                <a:ext cx="138520" cy="2969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algn="ctr" defTabSz="783822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zh-CN" sz="1500" dirty="0">
                  <a:solidFill>
                    <a:prstClr val="white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7" name="Picture 2" descr="E:\work\S-曙光20120720\logo\曙光组合log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800" y="261645"/>
              <a:ext cx="970420" cy="386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矩形 13"/>
            <p:cNvSpPr>
              <a:spLocks noChangeArrowheads="1"/>
            </p:cNvSpPr>
            <p:nvPr/>
          </p:nvSpPr>
          <p:spPr bwMode="auto">
            <a:xfrm>
              <a:off x="8229600" y="240268"/>
              <a:ext cx="76200" cy="366951"/>
            </a:xfrm>
            <a:prstGeom prst="rect">
              <a:avLst/>
            </a:prstGeom>
            <a:solidFill>
              <a:srgbClr val="B01F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defTabSz="783822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50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文本占位符 7"/>
          <p:cNvSpPr>
            <a:spLocks noGrp="1"/>
          </p:cNvSpPr>
          <p:nvPr>
            <p:ph type="body" sz="quarter" idx="15"/>
          </p:nvPr>
        </p:nvSpPr>
        <p:spPr>
          <a:xfrm>
            <a:off x="343646" y="220413"/>
            <a:ext cx="9245582" cy="571483"/>
          </a:xfrm>
          <a:prstGeom prst="rect">
            <a:avLst/>
          </a:prstGeom>
          <a:noFill/>
          <a:ln w="9525" cmpd="sng">
            <a:noFill/>
            <a:prstDash val="solid"/>
            <a:miter/>
          </a:ln>
        </p:spPr>
        <p:txBody>
          <a:bodyPr vert="horz" wrap="square" lIns="91323" tIns="45669" rIns="91323" bIns="45669" numCol="1" anchor="ctr" anchorCtr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zh-CN" altLang="en-US" sz="3200" b="1" dirty="0" smtClean="0">
                <a:solidFill>
                  <a:schemeClr val="tx1"/>
                </a:solidFill>
                <a:effectLst/>
                <a:latin typeface="Arial Black" panose="020B0A04020102020204" pitchFamily="34" charset="0"/>
                <a:ea typeface="黑体" panose="02010609060101010101" pitchFamily="49" charset="-122"/>
                <a:cs typeface="Times New Roman" panose="02020603050405020304" pitchFamily="18" charset="0"/>
              </a:defRPr>
            </a:lvl1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  <p:sp>
        <p:nvSpPr>
          <p:cNvPr id="12" name="灯片编号占位符 5"/>
          <p:cNvSpPr txBox="1">
            <a:spLocks/>
          </p:cNvSpPr>
          <p:nvPr userDrawn="1"/>
        </p:nvSpPr>
        <p:spPr>
          <a:xfrm>
            <a:off x="11279490" y="208678"/>
            <a:ext cx="738184" cy="391972"/>
          </a:xfrm>
          <a:prstGeom prst="rect">
            <a:avLst/>
          </a:prstGeom>
        </p:spPr>
        <p:txBody>
          <a:bodyPr lIns="91323" tIns="45669" rIns="91323" bIns="45669"/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white"/>
                </a:solidFill>
                <a:latin typeface="Arial" charset="0"/>
                <a:ea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5pPr>
            <a:lvl6pPr>
              <a:defRPr>
                <a:latin typeface="Arial" charset="0"/>
                <a:ea typeface="宋体" pitchFamily="2" charset="-122"/>
              </a:defRPr>
            </a:lvl6pPr>
            <a:lvl7pPr>
              <a:defRPr>
                <a:latin typeface="Arial" charset="0"/>
                <a:ea typeface="宋体" pitchFamily="2" charset="-122"/>
              </a:defRPr>
            </a:lvl7pPr>
            <a:lvl8pPr>
              <a:defRPr>
                <a:latin typeface="Arial" charset="0"/>
                <a:ea typeface="宋体" pitchFamily="2" charset="-122"/>
              </a:defRPr>
            </a:lvl8pPr>
            <a:lvl9pPr>
              <a:defRPr>
                <a:latin typeface="Arial" charset="0"/>
                <a:ea typeface="宋体" pitchFamily="2" charset="-122"/>
              </a:defRPr>
            </a:lvl9pPr>
          </a:lstStyle>
          <a:p>
            <a:pPr defTabSz="783822"/>
            <a:fld id="{D4C9135C-9960-40DA-AA1E-AFC3A05CE41A}" type="slidenum">
              <a:rPr lang="zh-CN" altLang="en-US" sz="15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pPr defTabSz="783822"/>
              <a:t>‹#›</a:t>
            </a:fld>
            <a:endParaRPr lang="en-US" altLang="zh-CN" sz="1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9456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有底边正文-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4434" y="804591"/>
            <a:ext cx="2785236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组合 10"/>
          <p:cNvGrpSpPr>
            <a:grpSpLocks/>
          </p:cNvGrpSpPr>
          <p:nvPr userDrawn="1"/>
        </p:nvGrpSpPr>
        <p:grpSpPr bwMode="auto">
          <a:xfrm>
            <a:off x="9786706" y="188640"/>
            <a:ext cx="2114549" cy="456062"/>
            <a:chOff x="7162800" y="228600"/>
            <a:chExt cx="1586151" cy="419101"/>
          </a:xfrm>
        </p:grpSpPr>
        <p:grpSp>
          <p:nvGrpSpPr>
            <p:cNvPr id="6" name="组合 11"/>
            <p:cNvGrpSpPr>
              <a:grpSpLocks/>
            </p:cNvGrpSpPr>
            <p:nvPr/>
          </p:nvGrpSpPr>
          <p:grpSpPr bwMode="auto">
            <a:xfrm>
              <a:off x="8382000" y="228600"/>
              <a:ext cx="366951" cy="378619"/>
              <a:chOff x="6324600" y="2121932"/>
              <a:chExt cx="366951" cy="378619"/>
            </a:xfrm>
          </p:grpSpPr>
          <p:sp>
            <p:nvSpPr>
              <p:cNvPr id="9" name="矩形 14"/>
              <p:cNvSpPr>
                <a:spLocks noChangeArrowheads="1"/>
              </p:cNvSpPr>
              <p:nvPr/>
            </p:nvSpPr>
            <p:spPr bwMode="auto">
              <a:xfrm>
                <a:off x="6324600" y="2133600"/>
                <a:ext cx="366951" cy="366951"/>
              </a:xfrm>
              <a:prstGeom prst="rect">
                <a:avLst/>
              </a:prstGeom>
              <a:solidFill>
                <a:srgbClr val="B01F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defTabSz="783822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500">
                  <a:solidFill>
                    <a:prstClr val="black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TextBox 15"/>
              <p:cNvSpPr txBox="1">
                <a:spLocks noChangeArrowheads="1"/>
              </p:cNvSpPr>
              <p:nvPr/>
            </p:nvSpPr>
            <p:spPr bwMode="auto">
              <a:xfrm>
                <a:off x="6381766" y="2121932"/>
                <a:ext cx="138520" cy="2969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algn="ctr" defTabSz="783822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zh-CN" sz="1500" dirty="0">
                  <a:solidFill>
                    <a:prstClr val="white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7" name="Picture 2" descr="E:\work\S-曙光20120720\logo\曙光组合log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800" y="261645"/>
              <a:ext cx="970420" cy="386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矩形 13"/>
            <p:cNvSpPr>
              <a:spLocks noChangeArrowheads="1"/>
            </p:cNvSpPr>
            <p:nvPr/>
          </p:nvSpPr>
          <p:spPr bwMode="auto">
            <a:xfrm>
              <a:off x="8229600" y="240268"/>
              <a:ext cx="76200" cy="366951"/>
            </a:xfrm>
            <a:prstGeom prst="rect">
              <a:avLst/>
            </a:prstGeom>
            <a:solidFill>
              <a:srgbClr val="B01F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defTabSz="783822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50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灯片编号占位符 5"/>
          <p:cNvSpPr txBox="1">
            <a:spLocks/>
          </p:cNvSpPr>
          <p:nvPr userDrawn="1"/>
        </p:nvSpPr>
        <p:spPr>
          <a:xfrm>
            <a:off x="11310477" y="188641"/>
            <a:ext cx="738184" cy="412010"/>
          </a:xfrm>
          <a:prstGeom prst="rect">
            <a:avLst/>
          </a:prstGeom>
        </p:spPr>
        <p:txBody>
          <a:bodyPr lIns="91449" tIns="45725" rIns="91449" bIns="45725"/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white"/>
                </a:solidFill>
                <a:latin typeface="Arial" charset="0"/>
                <a:ea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5pPr>
            <a:lvl6pPr>
              <a:defRPr>
                <a:latin typeface="Arial" charset="0"/>
                <a:ea typeface="宋体" pitchFamily="2" charset="-122"/>
              </a:defRPr>
            </a:lvl6pPr>
            <a:lvl7pPr>
              <a:defRPr>
                <a:latin typeface="Arial" charset="0"/>
                <a:ea typeface="宋体" pitchFamily="2" charset="-122"/>
              </a:defRPr>
            </a:lvl7pPr>
            <a:lvl8pPr>
              <a:defRPr>
                <a:latin typeface="Arial" charset="0"/>
                <a:ea typeface="宋体" pitchFamily="2" charset="-122"/>
              </a:defRPr>
            </a:lvl8pPr>
            <a:lvl9pPr>
              <a:defRPr>
                <a:latin typeface="Arial" charset="0"/>
                <a:ea typeface="宋体" pitchFamily="2" charset="-122"/>
              </a:defRPr>
            </a:lvl9pPr>
          </a:lstStyle>
          <a:p>
            <a:pPr defTabSz="783822"/>
            <a:fld id="{D4C9135C-9960-40DA-AA1E-AFC3A05CE41A}" type="slidenum">
              <a:rPr lang="zh-CN" altLang="en-US" sz="15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pPr defTabSz="783822"/>
              <a:t>‹#›</a:t>
            </a:fld>
            <a:endParaRPr lang="en-US" altLang="zh-CN" sz="1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13" name="文本占位符 7"/>
          <p:cNvSpPr>
            <a:spLocks noGrp="1"/>
          </p:cNvSpPr>
          <p:nvPr>
            <p:ph type="body" sz="quarter" idx="15"/>
          </p:nvPr>
        </p:nvSpPr>
        <p:spPr>
          <a:xfrm>
            <a:off x="343628" y="220399"/>
            <a:ext cx="9245582" cy="571483"/>
          </a:xfrm>
          <a:prstGeom prst="rect">
            <a:avLst/>
          </a:prstGeom>
          <a:noFill/>
          <a:ln w="9525" cmpd="sng">
            <a:noFill/>
            <a:prstDash val="solid"/>
            <a:miter/>
          </a:ln>
        </p:spPr>
        <p:txBody>
          <a:bodyPr vert="horz" wrap="square" lIns="91449" tIns="45725" rIns="91449" bIns="45725" numCol="1" anchor="ctr" anchorCtr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zh-CN" altLang="en-U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黑体" panose="02010609060101010101" pitchFamily="49" charset="-122"/>
                <a:cs typeface="Times New Roman" panose="02020603050405020304" pitchFamily="18" charset="0"/>
              </a:defRPr>
            </a:lvl1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138511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有底边正文-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4437" y="804591"/>
            <a:ext cx="2785236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16523"/>
            <a:ext cx="12192000" cy="341477"/>
          </a:xfrm>
          <a:prstGeom prst="rect">
            <a:avLst/>
          </a:prstGeom>
        </p:spPr>
      </p:pic>
      <p:grpSp>
        <p:nvGrpSpPr>
          <p:cNvPr id="5" name="组合 10"/>
          <p:cNvGrpSpPr>
            <a:grpSpLocks/>
          </p:cNvGrpSpPr>
          <p:nvPr userDrawn="1"/>
        </p:nvGrpSpPr>
        <p:grpSpPr bwMode="auto">
          <a:xfrm>
            <a:off x="9786709" y="188640"/>
            <a:ext cx="2114549" cy="456062"/>
            <a:chOff x="7162800" y="228600"/>
            <a:chExt cx="1586151" cy="419101"/>
          </a:xfrm>
        </p:grpSpPr>
        <p:grpSp>
          <p:nvGrpSpPr>
            <p:cNvPr id="6" name="组合 11"/>
            <p:cNvGrpSpPr>
              <a:grpSpLocks/>
            </p:cNvGrpSpPr>
            <p:nvPr/>
          </p:nvGrpSpPr>
          <p:grpSpPr bwMode="auto">
            <a:xfrm>
              <a:off x="8382000" y="228600"/>
              <a:ext cx="366951" cy="378619"/>
              <a:chOff x="6324600" y="2121932"/>
              <a:chExt cx="366951" cy="378619"/>
            </a:xfrm>
          </p:grpSpPr>
          <p:sp>
            <p:nvSpPr>
              <p:cNvPr id="9" name="矩形 14"/>
              <p:cNvSpPr>
                <a:spLocks noChangeArrowheads="1"/>
              </p:cNvSpPr>
              <p:nvPr/>
            </p:nvSpPr>
            <p:spPr bwMode="auto">
              <a:xfrm>
                <a:off x="6324600" y="2133600"/>
                <a:ext cx="366951" cy="366951"/>
              </a:xfrm>
              <a:prstGeom prst="rect">
                <a:avLst/>
              </a:prstGeom>
              <a:solidFill>
                <a:srgbClr val="B01F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defTabSz="783822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500">
                  <a:solidFill>
                    <a:prstClr val="black"/>
                  </a:solidFill>
                  <a:latin typeface="Arial" pitchFamily="34" charset="0"/>
                  <a:ea typeface="宋体"/>
                </a:endParaRPr>
              </a:p>
            </p:txBody>
          </p:sp>
          <p:sp>
            <p:nvSpPr>
              <p:cNvPr id="10" name="TextBox 15"/>
              <p:cNvSpPr txBox="1">
                <a:spLocks noChangeArrowheads="1"/>
              </p:cNvSpPr>
              <p:nvPr/>
            </p:nvSpPr>
            <p:spPr bwMode="auto">
              <a:xfrm>
                <a:off x="6381766" y="2121932"/>
                <a:ext cx="138520" cy="2969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algn="ctr" defTabSz="783822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zh-CN" sz="1500" dirty="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7" name="Picture 2" descr="E:\work\S-曙光20120720\logo\曙光组合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800" y="261645"/>
              <a:ext cx="970420" cy="386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矩形 13"/>
            <p:cNvSpPr>
              <a:spLocks noChangeArrowheads="1"/>
            </p:cNvSpPr>
            <p:nvPr/>
          </p:nvSpPr>
          <p:spPr bwMode="auto">
            <a:xfrm>
              <a:off x="8229600" y="240268"/>
              <a:ext cx="76200" cy="366951"/>
            </a:xfrm>
            <a:prstGeom prst="rect">
              <a:avLst/>
            </a:prstGeom>
            <a:solidFill>
              <a:srgbClr val="B01F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defTabSz="783822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500">
                <a:solidFill>
                  <a:prstClr val="black"/>
                </a:solidFill>
                <a:latin typeface="Arial" pitchFamily="34" charset="0"/>
                <a:ea typeface="宋体"/>
              </a:endParaRPr>
            </a:p>
          </p:txBody>
        </p:sp>
      </p:grpSp>
      <p:sp>
        <p:nvSpPr>
          <p:cNvPr id="11" name="灯片编号占位符 5"/>
          <p:cNvSpPr txBox="1">
            <a:spLocks/>
          </p:cNvSpPr>
          <p:nvPr userDrawn="1"/>
        </p:nvSpPr>
        <p:spPr>
          <a:xfrm>
            <a:off x="11310477" y="261384"/>
            <a:ext cx="738184" cy="412010"/>
          </a:xfrm>
          <a:prstGeom prst="rect">
            <a:avLst/>
          </a:prstGeom>
        </p:spPr>
        <p:txBody>
          <a:bodyPr lIns="91431" tIns="45717" rIns="91431" bIns="45717"/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white"/>
                </a:solidFill>
                <a:latin typeface="Arial" charset="0"/>
                <a:ea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5pPr>
            <a:lvl6pPr>
              <a:defRPr>
                <a:latin typeface="Arial" charset="0"/>
                <a:ea typeface="宋体" pitchFamily="2" charset="-122"/>
              </a:defRPr>
            </a:lvl6pPr>
            <a:lvl7pPr>
              <a:defRPr>
                <a:latin typeface="Arial" charset="0"/>
                <a:ea typeface="宋体" pitchFamily="2" charset="-122"/>
              </a:defRPr>
            </a:lvl7pPr>
            <a:lvl8pPr>
              <a:defRPr>
                <a:latin typeface="Arial" charset="0"/>
                <a:ea typeface="宋体" pitchFamily="2" charset="-122"/>
              </a:defRPr>
            </a:lvl8pPr>
            <a:lvl9pPr>
              <a:defRPr>
                <a:latin typeface="Arial" charset="0"/>
                <a:ea typeface="宋体" pitchFamily="2" charset="-122"/>
              </a:defRPr>
            </a:lvl9pPr>
          </a:lstStyle>
          <a:p>
            <a:pPr defTabSz="783822"/>
            <a:fld id="{D4C9135C-9960-40DA-AA1E-AFC3A05CE41A}" type="slidenum">
              <a:rPr lang="zh-CN" altLang="en-US" sz="1500" smtClean="0"/>
              <a:pPr defTabSz="783822"/>
              <a:t>‹#›</a:t>
            </a:fld>
            <a:endParaRPr lang="en-US" altLang="zh-CN" sz="1500" dirty="0"/>
          </a:p>
        </p:txBody>
      </p:sp>
      <p:sp>
        <p:nvSpPr>
          <p:cNvPr id="13" name="文本占位符 7"/>
          <p:cNvSpPr>
            <a:spLocks noGrp="1"/>
          </p:cNvSpPr>
          <p:nvPr>
            <p:ph type="body" sz="quarter" idx="15"/>
          </p:nvPr>
        </p:nvSpPr>
        <p:spPr>
          <a:xfrm>
            <a:off x="343628" y="189392"/>
            <a:ext cx="6144682" cy="571483"/>
          </a:xfrm>
          <a:prstGeom prst="rect">
            <a:avLst/>
          </a:prstGeom>
          <a:noFill/>
          <a:ln w="9525" cmpd="sng">
            <a:noFill/>
            <a:prstDash val="solid"/>
            <a:miter/>
          </a:ln>
        </p:spPr>
        <p:txBody>
          <a:bodyPr vert="horz" wrap="square" lIns="91431" tIns="45717" rIns="91431" bIns="45717" numCol="1" anchor="ctr" anchorCtr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zh-CN" altLang="en-US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iti SC Light"/>
                <a:ea typeface="Heiti SC Light"/>
                <a:cs typeface="Heiti SC Light"/>
              </a:defRPr>
            </a:lvl1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  <p:sp>
        <p:nvSpPr>
          <p:cNvPr id="14" name="内容占位符 5"/>
          <p:cNvSpPr>
            <a:spLocks noGrp="1"/>
          </p:cNvSpPr>
          <p:nvPr>
            <p:ph sz="quarter" idx="12"/>
          </p:nvPr>
        </p:nvSpPr>
        <p:spPr>
          <a:xfrm>
            <a:off x="623392" y="1052736"/>
            <a:ext cx="10945217" cy="5232582"/>
          </a:xfrm>
          <a:prstGeom prst="rect">
            <a:avLst/>
          </a:prstGeom>
        </p:spPr>
        <p:txBody>
          <a:bodyPr lIns="91431" tIns="45717" rIns="91431" bIns="45717"/>
          <a:lstStyle>
            <a:lvl1pPr marL="342864" indent="-342864">
              <a:buFont typeface="Wingdings" pitchFamily="2" charset="2"/>
              <a:buChar char="n"/>
              <a:defRPr sz="2000" b="0" i="0">
                <a:solidFill>
                  <a:schemeClr val="tx1"/>
                </a:solidFill>
                <a:latin typeface="+mn-ea"/>
                <a:ea typeface="+mn-ea"/>
                <a:cs typeface="Songti SC Regular"/>
              </a:defRPr>
            </a:lvl1pPr>
            <a:lvl2pPr marL="623824" indent="-277785">
              <a:buFont typeface="Wingdings" pitchFamily="2" charset="2"/>
              <a:buChar char="p"/>
              <a:defRPr sz="1800" b="0" i="0">
                <a:solidFill>
                  <a:schemeClr val="tx1"/>
                </a:solidFill>
                <a:latin typeface="+mn-ea"/>
                <a:ea typeface="+mn-ea"/>
                <a:cs typeface="Songti SC Regular"/>
              </a:defRPr>
            </a:lvl2pPr>
            <a:lvl3pPr marL="858752" indent="-234925">
              <a:buFont typeface="微软雅黑" panose="020B0503020204020204" pitchFamily="34" charset="-122"/>
              <a:buChar char="-"/>
              <a:defRPr sz="1600" b="0" i="0">
                <a:solidFill>
                  <a:schemeClr val="tx1"/>
                </a:solidFill>
                <a:latin typeface="+mn-ea"/>
                <a:ea typeface="+mn-ea"/>
                <a:cs typeface="Songti SC Regular"/>
              </a:defRPr>
            </a:lvl3pPr>
            <a:lvl4pPr marL="1080980" indent="-222228">
              <a:buFont typeface="Wingdings" panose="05000000000000000000" pitchFamily="2" charset="2"/>
              <a:buChar char="l"/>
              <a:defRPr sz="1400" b="0" i="0">
                <a:solidFill>
                  <a:schemeClr val="tx1"/>
                </a:solidFill>
                <a:latin typeface="+mn-ea"/>
                <a:ea typeface="+mn-ea"/>
                <a:cs typeface="Songti SC Regular"/>
              </a:defRPr>
            </a:lvl4pPr>
            <a:lvl5pPr marL="1315908" indent="-234925">
              <a:buFont typeface="Wingdings" panose="05000000000000000000" pitchFamily="2" charset="2"/>
              <a:buChar char="ü"/>
              <a:defRPr sz="1400" b="0" i="0">
                <a:solidFill>
                  <a:schemeClr val="tx1"/>
                </a:solidFill>
                <a:latin typeface="+mn-ea"/>
                <a:ea typeface="+mn-ea"/>
                <a:cs typeface="Songti SC Regular"/>
              </a:defRPr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214013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10"/>
          <p:cNvGrpSpPr>
            <a:grpSpLocks/>
          </p:cNvGrpSpPr>
          <p:nvPr userDrawn="1"/>
        </p:nvGrpSpPr>
        <p:grpSpPr bwMode="auto">
          <a:xfrm>
            <a:off x="9264352" y="278108"/>
            <a:ext cx="2694900" cy="456062"/>
            <a:chOff x="7162800" y="228600"/>
            <a:chExt cx="1764210" cy="419101"/>
          </a:xfrm>
        </p:grpSpPr>
        <p:grpSp>
          <p:nvGrpSpPr>
            <p:cNvPr id="4" name="组合 11"/>
            <p:cNvGrpSpPr>
              <a:grpSpLocks/>
            </p:cNvGrpSpPr>
            <p:nvPr/>
          </p:nvGrpSpPr>
          <p:grpSpPr bwMode="auto">
            <a:xfrm>
              <a:off x="8382000" y="228600"/>
              <a:ext cx="545010" cy="378619"/>
              <a:chOff x="6324600" y="2121932"/>
              <a:chExt cx="545010" cy="378619"/>
            </a:xfrm>
          </p:grpSpPr>
          <p:sp>
            <p:nvSpPr>
              <p:cNvPr id="7" name="矩形 14"/>
              <p:cNvSpPr>
                <a:spLocks noChangeArrowheads="1"/>
              </p:cNvSpPr>
              <p:nvPr/>
            </p:nvSpPr>
            <p:spPr bwMode="auto">
              <a:xfrm>
                <a:off x="6324600" y="2133600"/>
                <a:ext cx="545010" cy="366951"/>
              </a:xfrm>
              <a:prstGeom prst="rect">
                <a:avLst/>
              </a:prstGeom>
              <a:solidFill>
                <a:srgbClr val="B01F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defTabSz="783822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500">
                  <a:solidFill>
                    <a:prstClr val="black"/>
                  </a:solidFill>
                  <a:latin typeface="Arial" pitchFamily="34" charset="0"/>
                  <a:ea typeface="宋体"/>
                </a:endParaRPr>
              </a:p>
            </p:txBody>
          </p:sp>
          <p:sp>
            <p:nvSpPr>
              <p:cNvPr id="8" name="TextBox 15"/>
              <p:cNvSpPr txBox="1">
                <a:spLocks noChangeArrowheads="1"/>
              </p:cNvSpPr>
              <p:nvPr/>
            </p:nvSpPr>
            <p:spPr bwMode="auto">
              <a:xfrm>
                <a:off x="6390581" y="2121932"/>
                <a:ext cx="120891" cy="2969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algn="ctr" defTabSz="783822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zh-CN" sz="150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5" name="Picture 2" descr="E:\work\S-曙光20120720\logo\曙光组合log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800" y="261645"/>
              <a:ext cx="970420" cy="386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矩形 13"/>
            <p:cNvSpPr>
              <a:spLocks noChangeArrowheads="1"/>
            </p:cNvSpPr>
            <p:nvPr/>
          </p:nvSpPr>
          <p:spPr bwMode="auto">
            <a:xfrm>
              <a:off x="8229600" y="240268"/>
              <a:ext cx="76200" cy="366951"/>
            </a:xfrm>
            <a:prstGeom prst="rect">
              <a:avLst/>
            </a:prstGeom>
            <a:solidFill>
              <a:srgbClr val="B01F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defTabSz="783822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500">
                <a:solidFill>
                  <a:prstClr val="black"/>
                </a:solidFill>
                <a:latin typeface="Arial" pitchFamily="34" charset="0"/>
                <a:ea typeface="宋体"/>
              </a:endParaRPr>
            </a:p>
          </p:txBody>
        </p:sp>
      </p:grpSp>
      <p:sp>
        <p:nvSpPr>
          <p:cNvPr id="9" name="灯片编号占位符 5"/>
          <p:cNvSpPr txBox="1">
            <a:spLocks/>
          </p:cNvSpPr>
          <p:nvPr userDrawn="1"/>
        </p:nvSpPr>
        <p:spPr>
          <a:xfrm>
            <a:off x="11157554" y="314067"/>
            <a:ext cx="801698" cy="376051"/>
          </a:xfrm>
          <a:prstGeom prst="rect">
            <a:avLst/>
          </a:prstGeom>
        </p:spPr>
        <p:txBody>
          <a:bodyPr lIns="91395" tIns="45701" rIns="91395" bIns="45701"/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white"/>
                </a:solidFill>
                <a:latin typeface="Arial" charset="0"/>
                <a:ea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5pPr>
            <a:lvl6pPr>
              <a:defRPr>
                <a:latin typeface="Arial" charset="0"/>
                <a:ea typeface="宋体" pitchFamily="2" charset="-122"/>
              </a:defRPr>
            </a:lvl6pPr>
            <a:lvl7pPr>
              <a:defRPr>
                <a:latin typeface="Arial" charset="0"/>
                <a:ea typeface="宋体" pitchFamily="2" charset="-122"/>
              </a:defRPr>
            </a:lvl7pPr>
            <a:lvl8pPr>
              <a:defRPr>
                <a:latin typeface="Arial" charset="0"/>
                <a:ea typeface="宋体" pitchFamily="2" charset="-122"/>
              </a:defRPr>
            </a:lvl8pPr>
            <a:lvl9pPr>
              <a:defRPr>
                <a:latin typeface="Arial" charset="0"/>
                <a:ea typeface="宋体" pitchFamily="2" charset="-122"/>
              </a:defRPr>
            </a:lvl9pPr>
          </a:lstStyle>
          <a:p>
            <a:pPr defTabSz="783822"/>
            <a:fld id="{D4C9135C-9960-40DA-AA1E-AFC3A05CE41A}" type="slidenum">
              <a:rPr lang="zh-CN" altLang="en-US" sz="1500" smtClean="0"/>
              <a:pPr defTabSz="783822"/>
              <a:t>‹#›</a:t>
            </a:fld>
            <a:endParaRPr lang="en-US" altLang="zh-CN" sz="1500" dirty="0"/>
          </a:p>
        </p:txBody>
      </p:sp>
      <p:cxnSp>
        <p:nvCxnSpPr>
          <p:cNvPr id="10" name="直接连接符 9"/>
          <p:cNvCxnSpPr/>
          <p:nvPr userDrawn="1"/>
        </p:nvCxnSpPr>
        <p:spPr>
          <a:xfrm>
            <a:off x="334434" y="804591"/>
            <a:ext cx="3649332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占位符 7"/>
          <p:cNvSpPr>
            <a:spLocks noGrp="1"/>
          </p:cNvSpPr>
          <p:nvPr>
            <p:ph type="body" sz="quarter" idx="15"/>
          </p:nvPr>
        </p:nvSpPr>
        <p:spPr>
          <a:xfrm>
            <a:off x="343628" y="220405"/>
            <a:ext cx="6144682" cy="571483"/>
          </a:xfrm>
          <a:prstGeom prst="rect">
            <a:avLst/>
          </a:prstGeom>
          <a:noFill/>
          <a:ln w="9525" cmpd="sng">
            <a:noFill/>
            <a:prstDash val="solid"/>
            <a:miter/>
          </a:ln>
        </p:spPr>
        <p:txBody>
          <a:bodyPr vert="horz" wrap="square" lIns="91395" tIns="45701" rIns="91395" bIns="45701" numCol="1" anchor="ctr" anchorCtr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zh-CN" altLang="en-US" sz="2400" b="1" dirty="0" smtClean="0">
                <a:solidFill>
                  <a:schemeClr val="tx1"/>
                </a:solidFill>
                <a:latin typeface="华文中宋" pitchFamily="2" charset="-122"/>
                <a:ea typeface="华文中宋" pitchFamily="2" charset="-122"/>
              </a:defRPr>
            </a:lvl1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6335788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1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91" indent="0" algn="ctr">
              <a:buNone/>
              <a:defRPr/>
            </a:lvl2pPr>
            <a:lvl3pPr marL="914583" indent="0" algn="ctr">
              <a:buNone/>
              <a:defRPr/>
            </a:lvl3pPr>
            <a:lvl4pPr marL="1371874" indent="0" algn="ctr">
              <a:buNone/>
              <a:defRPr/>
            </a:lvl4pPr>
            <a:lvl5pPr marL="1829166" indent="0" algn="ctr">
              <a:buNone/>
              <a:defRPr/>
            </a:lvl5pPr>
            <a:lvl6pPr marL="2286457" indent="0" algn="ctr">
              <a:buNone/>
              <a:defRPr/>
            </a:lvl6pPr>
            <a:lvl7pPr marL="2743749" indent="0" algn="ctr">
              <a:buNone/>
              <a:defRPr/>
            </a:lvl7pPr>
            <a:lvl8pPr marL="3201040" indent="0" algn="ctr">
              <a:buNone/>
              <a:defRPr/>
            </a:lvl8pPr>
            <a:lvl9pPr marL="3658332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356352"/>
            <a:ext cx="2844801" cy="36618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783822"/>
            <a:fld id="{87D229C1-D169-4995-88C0-96B4C54CEE3C}" type="datetime1">
              <a:rPr lang="zh-CN" altLang="en-US" sz="1500">
                <a:solidFill>
                  <a:prstClr val="black"/>
                </a:solidFill>
                <a:latin typeface="Calibri"/>
                <a:ea typeface="宋体"/>
              </a:rPr>
              <a:pPr defTabSz="783822"/>
              <a:t>15/10/27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1" y="6356352"/>
            <a:ext cx="3860800" cy="36618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783822">
              <a:defRPr/>
            </a:pPr>
            <a:endParaRPr lang="zh-CN" altLang="zh-CN" sz="1500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356352"/>
            <a:ext cx="2844801" cy="36618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783822"/>
            <a:fld id="{FDE0FD7D-B2A0-4DD9-835C-1248A8FAFFAA}" type="slidenum">
              <a:rPr lang="zh-CN" altLang="en-US" sz="1500">
                <a:solidFill>
                  <a:prstClr val="black"/>
                </a:solidFill>
                <a:latin typeface="Calibri"/>
                <a:ea typeface="宋体"/>
              </a:rPr>
              <a:pPr defTabSz="783822"/>
              <a:t>‹#›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91281670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列表内容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ppt\内文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8988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内容占位符 5"/>
          <p:cNvSpPr>
            <a:spLocks noGrp="1"/>
          </p:cNvSpPr>
          <p:nvPr>
            <p:ph sz="quarter" idx="12"/>
          </p:nvPr>
        </p:nvSpPr>
        <p:spPr>
          <a:xfrm>
            <a:off x="623392" y="1028734"/>
            <a:ext cx="10945217" cy="5256584"/>
          </a:xfrm>
          <a:prstGeom prst="rect">
            <a:avLst/>
          </a:prstGeom>
        </p:spPr>
        <p:txBody>
          <a:bodyPr/>
          <a:lstStyle>
            <a:lvl1pPr marL="342969" indent="-342969">
              <a:buFont typeface="Wingdings" pitchFamily="2" charset="2"/>
              <a:buChar char="n"/>
              <a:defRPr sz="1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>
              <a:buFont typeface="Wingdings" pitchFamily="2" charset="2"/>
              <a:buChar char="p"/>
              <a:defRPr sz="16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 dirty="0"/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3"/>
          </p:nvPr>
        </p:nvSpPr>
        <p:spPr>
          <a:xfrm>
            <a:off x="576324" y="290475"/>
            <a:ext cx="6762798" cy="571483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buNone/>
              <a:defRPr lang="zh-CN" altLang="en-US" sz="2801" b="0" kern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4633790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8366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 bwMode="auto">
          <a:xfrm>
            <a:off x="334747" y="4676809"/>
            <a:ext cx="11537315" cy="2087495"/>
          </a:xfrm>
          <a:prstGeom prst="rect">
            <a:avLst/>
          </a:prstGeom>
          <a:solidFill>
            <a:srgbClr val="B01F24"/>
          </a:solidFill>
          <a:ln>
            <a:noFill/>
          </a:ln>
          <a:extLst/>
        </p:spPr>
        <p:txBody>
          <a:bodyPr vert="horz" wrap="square" lIns="91296" tIns="45657" rIns="91296" bIns="45657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 userDrawn="1"/>
        </p:nvSpPr>
        <p:spPr>
          <a:xfrm>
            <a:off x="3376558" y="4800239"/>
            <a:ext cx="6343828" cy="1840633"/>
          </a:xfrm>
          <a:prstGeom prst="rect">
            <a:avLst/>
          </a:prstGeom>
        </p:spPr>
        <p:txBody>
          <a:bodyPr wrap="square" lIns="91296" tIns="45657" rIns="91296" bIns="45657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100" b="1" spc="1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ADDRESS</a:t>
            </a:r>
            <a:r>
              <a:rPr lang="zh-CN" altLang="en-US" sz="1100" spc="1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：</a:t>
            </a:r>
            <a:endParaRPr lang="en-US" altLang="zh-CN" sz="1100" spc="1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100" spc="1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Sugon Building, No. 36 Zhongguancun Software Park,</a:t>
            </a:r>
          </a:p>
          <a:p>
            <a:pPr>
              <a:lnSpc>
                <a:spcPct val="150000"/>
              </a:lnSpc>
            </a:pPr>
            <a:r>
              <a:rPr lang="en-US" altLang="zh-CN" sz="1100" spc="1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No.8 Dongbeiwang West Road</a:t>
            </a:r>
          </a:p>
          <a:p>
            <a:pPr>
              <a:lnSpc>
                <a:spcPct val="150000"/>
              </a:lnSpc>
            </a:pPr>
            <a:r>
              <a:rPr lang="en-US" altLang="zh-CN" sz="1100" spc="1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Haidian District, 100094, Beijing, P.R.China</a:t>
            </a:r>
          </a:p>
          <a:p>
            <a:pPr>
              <a:lnSpc>
                <a:spcPct val="150000"/>
              </a:lnSpc>
            </a:pPr>
            <a:endParaRPr lang="en-US" altLang="zh-CN" sz="1100" spc="1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100" b="1" spc="1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TELEPHONE</a:t>
            </a:r>
            <a:r>
              <a:rPr lang="zh-CN" altLang="en-US" sz="1100" spc="100" dirty="0">
                <a:solidFill>
                  <a:schemeClr val="bg1"/>
                </a:solidFill>
              </a:rPr>
              <a:t>：</a:t>
            </a:r>
            <a:r>
              <a:rPr lang="en-US" altLang="zh-CN" sz="1100" spc="100" dirty="0">
                <a:solidFill>
                  <a:schemeClr val="bg1"/>
                </a:solidFill>
              </a:rPr>
              <a:t>86-10-56308000   </a:t>
            </a:r>
            <a:r>
              <a:rPr lang="en-US" altLang="zh-CN" sz="1100" b="1" spc="1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Weibo</a:t>
            </a:r>
            <a:r>
              <a:rPr lang="zh-CN" altLang="en-US" sz="1100" spc="100" dirty="0">
                <a:solidFill>
                  <a:schemeClr val="bg1"/>
                </a:solidFill>
              </a:rPr>
              <a:t>：</a:t>
            </a:r>
            <a:r>
              <a:rPr lang="en-US" altLang="zh-CN" sz="1100" spc="100" dirty="0">
                <a:solidFill>
                  <a:schemeClr val="bg1"/>
                </a:solidFill>
              </a:rPr>
              <a:t>http://weibo.com/zksugon      </a:t>
            </a:r>
          </a:p>
          <a:p>
            <a:pPr>
              <a:lnSpc>
                <a:spcPct val="150000"/>
              </a:lnSpc>
            </a:pPr>
            <a:r>
              <a:rPr lang="en-US" altLang="zh-CN" sz="1100" b="1" spc="1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WWW</a:t>
            </a:r>
            <a:r>
              <a:rPr lang="zh-CN" altLang="en-US" sz="1100" spc="100" dirty="0">
                <a:solidFill>
                  <a:schemeClr val="bg1"/>
                </a:solidFill>
              </a:rPr>
              <a:t>：</a:t>
            </a:r>
            <a:r>
              <a:rPr lang="en-US" altLang="zh-CN" sz="1100" spc="100" dirty="0">
                <a:solidFill>
                  <a:schemeClr val="bg1"/>
                </a:solidFill>
              </a:rPr>
              <a:t>http://</a:t>
            </a:r>
            <a:r>
              <a:rPr lang="en-US" altLang="zh-CN" sz="1100" spc="100" dirty="0" err="1">
                <a:solidFill>
                  <a:schemeClr val="bg1"/>
                </a:solidFill>
              </a:rPr>
              <a:t>www.sugon.com</a:t>
            </a:r>
            <a:endParaRPr lang="zh-CN" altLang="en-US" sz="1100" spc="1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" name="TextBox 11"/>
          <p:cNvSpPr txBox="1"/>
          <p:nvPr userDrawn="1"/>
        </p:nvSpPr>
        <p:spPr>
          <a:xfrm>
            <a:off x="4538188" y="2547266"/>
            <a:ext cx="3330258" cy="1015535"/>
          </a:xfrm>
          <a:prstGeom prst="rect">
            <a:avLst/>
          </a:prstGeom>
          <a:noFill/>
        </p:spPr>
        <p:txBody>
          <a:bodyPr wrap="square" lIns="91296" tIns="45657" rIns="91296" bIns="45657" rtlCol="0">
            <a:spAutoFit/>
          </a:bodyPr>
          <a:lstStyle/>
          <a:p>
            <a:r>
              <a:rPr lang="en-US" altLang="zh-CN" sz="6000" dirty="0">
                <a:gradFill>
                  <a:gsLst>
                    <a:gs pos="9623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  <a:gs pos="0">
                      <a:schemeClr val="bg1"/>
                    </a:gs>
                  </a:gsLst>
                  <a:lin ang="5400000" scaled="0"/>
                </a:gradFill>
                <a:effectLst>
                  <a:glow rad="63500">
                    <a:schemeClr val="tx1">
                      <a:alpha val="30000"/>
                    </a:schemeClr>
                  </a:glow>
                  <a:outerShdw blurRad="50800" dist="50800" dir="5400000" algn="ctr" rotWithShape="0">
                    <a:srgbClr val="000000">
                      <a:alpha val="52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THANKS</a:t>
            </a:r>
            <a:endParaRPr lang="zh-CN" altLang="en-US" sz="6000" dirty="0">
              <a:gradFill>
                <a:gsLst>
                  <a:gs pos="9623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100000">
                    <a:schemeClr val="bg1">
                      <a:lumMod val="65000"/>
                    </a:schemeClr>
                  </a:gs>
                  <a:gs pos="0">
                    <a:schemeClr val="bg1"/>
                  </a:gs>
                </a:gsLst>
                <a:lin ang="5400000" scaled="0"/>
              </a:gradFill>
              <a:effectLst>
                <a:glow rad="63500">
                  <a:schemeClr val="tx1">
                    <a:alpha val="30000"/>
                  </a:schemeClr>
                </a:glow>
                <a:outerShdw blurRad="50800" dist="50800" dir="5400000" algn="ctr" rotWithShape="0">
                  <a:srgbClr val="000000">
                    <a:alpha val="52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 userDrawn="1"/>
        </p:nvSpPr>
        <p:spPr bwMode="auto">
          <a:xfrm>
            <a:off x="318415" y="137248"/>
            <a:ext cx="3763577" cy="2154232"/>
          </a:xfrm>
          <a:prstGeom prst="rect">
            <a:avLst/>
          </a:prstGeom>
          <a:solidFill>
            <a:srgbClr val="B01F24"/>
          </a:solidFill>
          <a:ln>
            <a:noFill/>
          </a:ln>
          <a:extLst/>
        </p:spPr>
        <p:txBody>
          <a:bodyPr vert="horz" wrap="square" lIns="91296" tIns="45657" rIns="91296" bIns="45657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zh-CN" alt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8" b="5578"/>
          <a:stretch/>
        </p:blipFill>
        <p:spPr bwMode="auto">
          <a:xfrm>
            <a:off x="8138031" y="2393415"/>
            <a:ext cx="3750361" cy="2154092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5" t="7926" r="4985"/>
          <a:stretch/>
        </p:blipFill>
        <p:spPr bwMode="auto">
          <a:xfrm>
            <a:off x="334745" y="2406782"/>
            <a:ext cx="3747247" cy="2140733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6" t="10577" r="5096" b="-385"/>
          <a:stretch/>
        </p:blipFill>
        <p:spPr bwMode="auto">
          <a:xfrm>
            <a:off x="4237263" y="150738"/>
            <a:ext cx="3732261" cy="2140734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矩形 9"/>
          <p:cNvSpPr/>
          <p:nvPr userDrawn="1"/>
        </p:nvSpPr>
        <p:spPr>
          <a:xfrm>
            <a:off x="3077701" y="5866038"/>
            <a:ext cx="184375" cy="276872"/>
          </a:xfrm>
          <a:prstGeom prst="rect">
            <a:avLst/>
          </a:prstGeom>
        </p:spPr>
        <p:txBody>
          <a:bodyPr wrap="none" lIns="91296" tIns="45657" rIns="91296" bIns="45657">
            <a:spAutoFit/>
          </a:bodyPr>
          <a:lstStyle/>
          <a:p>
            <a:pPr algn="ctr"/>
            <a:endParaRPr lang="zh-CN" altLang="en-US" sz="1200" b="1" spc="1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1" name="Picture 2" descr="E:\2.2011换标\2011新VI\曙光VI系统-2011版\logo\计算决定未来字体.jpg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2227" y="3914438"/>
            <a:ext cx="2502333" cy="504667"/>
          </a:xfrm>
          <a:prstGeom prst="rect">
            <a:avLst/>
          </a:prstGeom>
          <a:noFill/>
        </p:spPr>
      </p:pic>
      <p:sp>
        <p:nvSpPr>
          <p:cNvPr id="12" name="矩形 11"/>
          <p:cNvSpPr/>
          <p:nvPr userDrawn="1"/>
        </p:nvSpPr>
        <p:spPr bwMode="auto">
          <a:xfrm>
            <a:off x="8124816" y="143989"/>
            <a:ext cx="3763577" cy="2154232"/>
          </a:xfrm>
          <a:prstGeom prst="rect">
            <a:avLst/>
          </a:prstGeom>
          <a:solidFill>
            <a:srgbClr val="B01F24"/>
          </a:solidFill>
          <a:ln>
            <a:noFill/>
          </a:ln>
          <a:extLst/>
        </p:spPr>
        <p:txBody>
          <a:bodyPr vert="horz" wrap="square" lIns="91296" tIns="45657" rIns="91296" bIns="45657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5718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7_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7224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_有底边无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4455" y="804591"/>
            <a:ext cx="2785236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16523"/>
            <a:ext cx="12192000" cy="341477"/>
          </a:xfrm>
          <a:prstGeom prst="rect">
            <a:avLst/>
          </a:prstGeom>
        </p:spPr>
      </p:pic>
      <p:grpSp>
        <p:nvGrpSpPr>
          <p:cNvPr id="5" name="组合 10"/>
          <p:cNvGrpSpPr>
            <a:grpSpLocks/>
          </p:cNvGrpSpPr>
          <p:nvPr userDrawn="1"/>
        </p:nvGrpSpPr>
        <p:grpSpPr bwMode="auto">
          <a:xfrm>
            <a:off x="9786738" y="188640"/>
            <a:ext cx="2114549" cy="456062"/>
            <a:chOff x="7162800" y="228600"/>
            <a:chExt cx="1586151" cy="419101"/>
          </a:xfrm>
        </p:grpSpPr>
        <p:grpSp>
          <p:nvGrpSpPr>
            <p:cNvPr id="6" name="组合 11"/>
            <p:cNvGrpSpPr>
              <a:grpSpLocks/>
            </p:cNvGrpSpPr>
            <p:nvPr/>
          </p:nvGrpSpPr>
          <p:grpSpPr bwMode="auto">
            <a:xfrm>
              <a:off x="8382000" y="228600"/>
              <a:ext cx="366951" cy="378619"/>
              <a:chOff x="6324600" y="2121932"/>
              <a:chExt cx="366951" cy="378619"/>
            </a:xfrm>
          </p:grpSpPr>
          <p:sp>
            <p:nvSpPr>
              <p:cNvPr id="9" name="矩形 14"/>
              <p:cNvSpPr>
                <a:spLocks noChangeArrowheads="1"/>
              </p:cNvSpPr>
              <p:nvPr/>
            </p:nvSpPr>
            <p:spPr bwMode="auto">
              <a:xfrm>
                <a:off x="6324600" y="2133600"/>
                <a:ext cx="366951" cy="366951"/>
              </a:xfrm>
              <a:prstGeom prst="rect">
                <a:avLst/>
              </a:prstGeom>
              <a:solidFill>
                <a:srgbClr val="B01F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defTabSz="913019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prstClr val="black"/>
                  </a:solidFill>
                  <a:latin typeface="Arial" pitchFamily="34" charset="0"/>
                  <a:ea typeface="宋体"/>
                </a:endParaRPr>
              </a:p>
            </p:txBody>
          </p:sp>
          <p:sp>
            <p:nvSpPr>
              <p:cNvPr id="10" name="TextBox 15"/>
              <p:cNvSpPr txBox="1">
                <a:spLocks noChangeArrowheads="1"/>
              </p:cNvSpPr>
              <p:nvPr/>
            </p:nvSpPr>
            <p:spPr bwMode="auto">
              <a:xfrm>
                <a:off x="6381765" y="2121932"/>
                <a:ext cx="138520" cy="339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algn="ctr" defTabSz="913019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zh-CN" dirty="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7" name="Picture 2" descr="E:\work\S-曙光20120720\logo\曙光组合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800" y="261645"/>
              <a:ext cx="970420" cy="386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矩形 13"/>
            <p:cNvSpPr>
              <a:spLocks noChangeArrowheads="1"/>
            </p:cNvSpPr>
            <p:nvPr/>
          </p:nvSpPr>
          <p:spPr bwMode="auto">
            <a:xfrm>
              <a:off x="8229600" y="240268"/>
              <a:ext cx="76200" cy="366951"/>
            </a:xfrm>
            <a:prstGeom prst="rect">
              <a:avLst/>
            </a:prstGeom>
            <a:solidFill>
              <a:srgbClr val="B01F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defTabSz="913019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prstClr val="black"/>
                </a:solidFill>
                <a:latin typeface="Arial" pitchFamily="34" charset="0"/>
                <a:ea typeface="宋体"/>
              </a:endParaRPr>
            </a:p>
          </p:txBody>
        </p:sp>
      </p:grpSp>
      <p:sp>
        <p:nvSpPr>
          <p:cNvPr id="11" name="灯片编号占位符 5"/>
          <p:cNvSpPr txBox="1">
            <a:spLocks/>
          </p:cNvSpPr>
          <p:nvPr userDrawn="1"/>
        </p:nvSpPr>
        <p:spPr>
          <a:xfrm>
            <a:off x="11310477" y="188665"/>
            <a:ext cx="738184" cy="412010"/>
          </a:xfrm>
          <a:prstGeom prst="rect">
            <a:avLst/>
          </a:prstGeom>
        </p:spPr>
        <p:txBody>
          <a:bodyPr lIns="91305" tIns="45661" rIns="91305" bIns="45661"/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white"/>
                </a:solidFill>
                <a:latin typeface="Arial" charset="0"/>
                <a:ea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5pPr>
            <a:lvl6pPr>
              <a:defRPr>
                <a:latin typeface="Arial" charset="0"/>
                <a:ea typeface="宋体" pitchFamily="2" charset="-122"/>
              </a:defRPr>
            </a:lvl6pPr>
            <a:lvl7pPr>
              <a:defRPr>
                <a:latin typeface="Arial" charset="0"/>
                <a:ea typeface="宋体" pitchFamily="2" charset="-122"/>
              </a:defRPr>
            </a:lvl7pPr>
            <a:lvl8pPr>
              <a:defRPr>
                <a:latin typeface="Arial" charset="0"/>
                <a:ea typeface="宋体" pitchFamily="2" charset="-122"/>
              </a:defRPr>
            </a:lvl8pPr>
            <a:lvl9pPr>
              <a:defRPr>
                <a:latin typeface="Arial" charset="0"/>
                <a:ea typeface="宋体" pitchFamily="2" charset="-122"/>
              </a:defRPr>
            </a:lvl9pPr>
          </a:lstStyle>
          <a:p>
            <a:pPr defTabSz="913019"/>
            <a:fld id="{D4C9135C-9960-40DA-AA1E-AFC3A05CE41A}" type="slidenum">
              <a:rPr lang="zh-CN" altLang="en-US" smtClean="0">
                <a:latin typeface="Calibri" panose="020F0502020204030204" pitchFamily="34" charset="0"/>
              </a:rPr>
              <a:pPr defTabSz="913019"/>
              <a:t>‹#›</a:t>
            </a:fld>
            <a:endParaRPr lang="en-US" altLang="zh-CN" dirty="0">
              <a:latin typeface="Calibri" panose="020F0502020204030204" pitchFamily="34" charset="0"/>
            </a:endParaRPr>
          </a:p>
        </p:txBody>
      </p:sp>
      <p:sp>
        <p:nvSpPr>
          <p:cNvPr id="13" name="文本占位符 7"/>
          <p:cNvSpPr>
            <a:spLocks noGrp="1"/>
          </p:cNvSpPr>
          <p:nvPr>
            <p:ph type="body" sz="quarter" idx="15"/>
          </p:nvPr>
        </p:nvSpPr>
        <p:spPr>
          <a:xfrm>
            <a:off x="343628" y="220423"/>
            <a:ext cx="6144682" cy="571483"/>
          </a:xfrm>
          <a:prstGeom prst="rect">
            <a:avLst/>
          </a:prstGeom>
          <a:noFill/>
          <a:ln w="9525" cmpd="sng">
            <a:noFill/>
            <a:prstDash val="solid"/>
            <a:miter/>
          </a:ln>
        </p:spPr>
        <p:txBody>
          <a:bodyPr vert="horz" wrap="square" lIns="91305" tIns="45661" rIns="91305" bIns="45661" numCol="1" anchor="ctr" anchorCtr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zh-CN" altLang="en-US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黑体" panose="02010609060101010101" pitchFamily="49" charset="-122"/>
              </a:defRPr>
            </a:lvl1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208269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无底边无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334455" y="804591"/>
            <a:ext cx="2785236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组合 10"/>
          <p:cNvGrpSpPr>
            <a:grpSpLocks/>
          </p:cNvGrpSpPr>
          <p:nvPr userDrawn="1"/>
        </p:nvGrpSpPr>
        <p:grpSpPr bwMode="auto">
          <a:xfrm>
            <a:off x="9786738" y="188640"/>
            <a:ext cx="2114549" cy="456062"/>
            <a:chOff x="7162800" y="228600"/>
            <a:chExt cx="1586151" cy="419101"/>
          </a:xfrm>
        </p:grpSpPr>
        <p:grpSp>
          <p:nvGrpSpPr>
            <p:cNvPr id="6" name="组合 11"/>
            <p:cNvGrpSpPr>
              <a:grpSpLocks/>
            </p:cNvGrpSpPr>
            <p:nvPr/>
          </p:nvGrpSpPr>
          <p:grpSpPr bwMode="auto">
            <a:xfrm>
              <a:off x="8382000" y="228600"/>
              <a:ext cx="366951" cy="378619"/>
              <a:chOff x="6324600" y="2121932"/>
              <a:chExt cx="366951" cy="378619"/>
            </a:xfrm>
          </p:grpSpPr>
          <p:sp>
            <p:nvSpPr>
              <p:cNvPr id="9" name="矩形 14"/>
              <p:cNvSpPr>
                <a:spLocks noChangeArrowheads="1"/>
              </p:cNvSpPr>
              <p:nvPr/>
            </p:nvSpPr>
            <p:spPr bwMode="auto">
              <a:xfrm>
                <a:off x="6324600" y="2133600"/>
                <a:ext cx="366951" cy="366951"/>
              </a:xfrm>
              <a:prstGeom prst="rect">
                <a:avLst/>
              </a:prstGeom>
              <a:solidFill>
                <a:srgbClr val="B01F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defTabSz="913019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prstClr val="black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0" name="TextBox 15"/>
              <p:cNvSpPr txBox="1">
                <a:spLocks noChangeArrowheads="1"/>
              </p:cNvSpPr>
              <p:nvPr/>
            </p:nvSpPr>
            <p:spPr bwMode="auto">
              <a:xfrm>
                <a:off x="6381765" y="2121932"/>
                <a:ext cx="138520" cy="339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algn="ctr" defTabSz="913019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zh-CN" dirty="0">
                  <a:solidFill>
                    <a:prstClr val="white"/>
                  </a:solidFill>
                  <a:latin typeface="Calibri" panose="020F0502020204030204" pitchFamily="34" charset="0"/>
                </a:endParaRPr>
              </a:p>
            </p:txBody>
          </p:sp>
        </p:grpSp>
        <p:pic>
          <p:nvPicPr>
            <p:cNvPr id="7" name="Picture 2" descr="E:\work\S-曙光20120720\logo\曙光组合log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800" y="261645"/>
              <a:ext cx="970420" cy="386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矩形 13"/>
            <p:cNvSpPr>
              <a:spLocks noChangeArrowheads="1"/>
            </p:cNvSpPr>
            <p:nvPr/>
          </p:nvSpPr>
          <p:spPr bwMode="auto">
            <a:xfrm>
              <a:off x="8229600" y="240268"/>
              <a:ext cx="76200" cy="366951"/>
            </a:xfrm>
            <a:prstGeom prst="rect">
              <a:avLst/>
            </a:prstGeom>
            <a:solidFill>
              <a:srgbClr val="B01F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defTabSz="913019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11" name="灯片编号占位符 5"/>
          <p:cNvSpPr txBox="1">
            <a:spLocks/>
          </p:cNvSpPr>
          <p:nvPr userDrawn="1"/>
        </p:nvSpPr>
        <p:spPr>
          <a:xfrm>
            <a:off x="11310477" y="188665"/>
            <a:ext cx="738184" cy="412010"/>
          </a:xfrm>
          <a:prstGeom prst="rect">
            <a:avLst/>
          </a:prstGeom>
        </p:spPr>
        <p:txBody>
          <a:bodyPr lIns="91305" tIns="45661" rIns="91305" bIns="45661"/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white"/>
                </a:solidFill>
                <a:latin typeface="Arial" charset="0"/>
                <a:ea typeface="宋体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pitchFamily="2" charset="-122"/>
              </a:defRPr>
            </a:lvl5pPr>
            <a:lvl6pPr>
              <a:defRPr>
                <a:latin typeface="Arial" charset="0"/>
                <a:ea typeface="宋体" pitchFamily="2" charset="-122"/>
              </a:defRPr>
            </a:lvl6pPr>
            <a:lvl7pPr>
              <a:defRPr>
                <a:latin typeface="Arial" charset="0"/>
                <a:ea typeface="宋体" pitchFamily="2" charset="-122"/>
              </a:defRPr>
            </a:lvl7pPr>
            <a:lvl8pPr>
              <a:defRPr>
                <a:latin typeface="Arial" charset="0"/>
                <a:ea typeface="宋体" pitchFamily="2" charset="-122"/>
              </a:defRPr>
            </a:lvl8pPr>
            <a:lvl9pPr>
              <a:defRPr>
                <a:latin typeface="Arial" charset="0"/>
                <a:ea typeface="宋体" pitchFamily="2" charset="-122"/>
              </a:defRPr>
            </a:lvl9pPr>
          </a:lstStyle>
          <a:p>
            <a:pPr defTabSz="913019"/>
            <a:fld id="{D4C9135C-9960-40DA-AA1E-AFC3A05CE41A}" type="slidenum">
              <a:rPr lang="zh-CN" altLang="en-US" smtClean="0">
                <a:latin typeface="Calibri" panose="020F0502020204030204" pitchFamily="34" charset="0"/>
              </a:rPr>
              <a:pPr defTabSz="913019"/>
              <a:t>‹#›</a:t>
            </a:fld>
            <a:endParaRPr lang="en-US" altLang="zh-CN" dirty="0">
              <a:latin typeface="Calibri" panose="020F0502020204030204" pitchFamily="34" charset="0"/>
            </a:endParaRPr>
          </a:p>
        </p:txBody>
      </p:sp>
      <p:sp>
        <p:nvSpPr>
          <p:cNvPr id="13" name="文本占位符 7"/>
          <p:cNvSpPr>
            <a:spLocks noGrp="1"/>
          </p:cNvSpPr>
          <p:nvPr>
            <p:ph type="body" sz="quarter" idx="15"/>
          </p:nvPr>
        </p:nvSpPr>
        <p:spPr>
          <a:xfrm>
            <a:off x="334437" y="201359"/>
            <a:ext cx="6144682" cy="571483"/>
          </a:xfrm>
          <a:prstGeom prst="rect">
            <a:avLst/>
          </a:prstGeom>
          <a:noFill/>
          <a:ln w="9525" cmpd="sng">
            <a:noFill/>
            <a:prstDash val="solid"/>
            <a:miter/>
          </a:ln>
        </p:spPr>
        <p:txBody>
          <a:bodyPr vert="horz" wrap="square" lIns="91305" tIns="45661" rIns="91305" bIns="45661" numCol="1" anchor="ctr" anchorCtr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zh-CN" altLang="en-US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238485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0.xml"/><Relationship Id="rId15" Type="http://schemas.openxmlformats.org/officeDocument/2006/relationships/theme" Target="../theme/theme2.xml"/><Relationship Id="rId1" Type="http://schemas.openxmlformats.org/officeDocument/2006/relationships/slideLayout" Target="../slideLayouts/slideLayout7.xml"/><Relationship Id="rId2" Type="http://schemas.openxmlformats.org/officeDocument/2006/relationships/slideLayout" Target="../slideLayouts/slideLayout8.xml"/><Relationship Id="rId3" Type="http://schemas.openxmlformats.org/officeDocument/2006/relationships/slideLayout" Target="../slideLayouts/slideLayout9.xml"/><Relationship Id="rId4" Type="http://schemas.openxmlformats.org/officeDocument/2006/relationships/slideLayout" Target="../slideLayouts/slideLayout10.xml"/><Relationship Id="rId5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3.xml"/><Relationship Id="rId8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3.xml"/><Relationship Id="rId14" Type="http://schemas.openxmlformats.org/officeDocument/2006/relationships/theme" Target="../theme/theme3.xml"/><Relationship Id="rId1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2.xml"/><Relationship Id="rId3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5.xml"/><Relationship Id="rId6" Type="http://schemas.openxmlformats.org/officeDocument/2006/relationships/slideLayout" Target="../slideLayouts/slideLayout26.xml"/><Relationship Id="rId7" Type="http://schemas.openxmlformats.org/officeDocument/2006/relationships/slideLayout" Target="../slideLayouts/slideLayout27.xml"/><Relationship Id="rId8" Type="http://schemas.openxmlformats.org/officeDocument/2006/relationships/slideLayout" Target="../slideLayouts/slideLayout28.xml"/><Relationship Id="rId9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0308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49" r:id="rId2"/>
    <p:sldLayoutId id="2147483654" r:id="rId3"/>
    <p:sldLayoutId id="2147483655" r:id="rId4"/>
    <p:sldLayoutId id="2147483653" r:id="rId5"/>
    <p:sldLayoutId id="2147483656" r:id="rId6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3055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91301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377" indent="-342377" algn="l" defTabSz="91301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833" indent="-285331" algn="l" defTabSz="913019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284" indent="-228255" algn="l" defTabSz="91301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800" indent="-228255" algn="l" defTabSz="913019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320" indent="-228255" algn="l" defTabSz="913019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825" indent="-228255" algn="l" defTabSz="91301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345" indent="-228255" algn="l" defTabSz="91301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860" indent="-228255" algn="l" defTabSz="91301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373" indent="-228255" algn="l" defTabSz="91301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0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26" algn="l" defTabSz="9130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019" algn="l" defTabSz="9130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545" algn="l" defTabSz="9130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062" algn="l" defTabSz="9130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569" algn="l" defTabSz="9130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086" algn="l" defTabSz="9130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605" algn="l" defTabSz="9130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116" algn="l" defTabSz="9130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6865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6" r:id="rId9"/>
    <p:sldLayoutId id="2147483717" r:id="rId10"/>
    <p:sldLayoutId id="2147483718" r:id="rId11"/>
    <p:sldLayoutId id="2147483719" r:id="rId12"/>
    <p:sldLayoutId id="2147483720" r:id="rId13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91301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377" indent="-342377" algn="l" defTabSz="91301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833" indent="-285331" algn="l" defTabSz="913019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284" indent="-228255" algn="l" defTabSz="91301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800" indent="-228255" algn="l" defTabSz="913019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320" indent="-228255" algn="l" defTabSz="913019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825" indent="-228255" algn="l" defTabSz="91301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345" indent="-228255" algn="l" defTabSz="91301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860" indent="-228255" algn="l" defTabSz="91301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373" indent="-228255" algn="l" defTabSz="91301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0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26" algn="l" defTabSz="9130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019" algn="l" defTabSz="9130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545" algn="l" defTabSz="9130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062" algn="l" defTabSz="9130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569" algn="l" defTabSz="9130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086" algn="l" defTabSz="9130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605" algn="l" defTabSz="9130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116" algn="l" defTabSz="9130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8098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  <p:sldLayoutId id="2147483735" r:id="rId14"/>
    <p:sldLayoutId id="2147483736" r:id="rId15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91301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377" indent="-342377" algn="l" defTabSz="91301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833" indent="-285331" algn="l" defTabSz="913019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284" indent="-228255" algn="l" defTabSz="91301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800" indent="-228255" algn="l" defTabSz="913019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320" indent="-228255" algn="l" defTabSz="913019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825" indent="-228255" algn="l" defTabSz="91301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345" indent="-228255" algn="l" defTabSz="91301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860" indent="-228255" algn="l" defTabSz="91301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373" indent="-228255" algn="l" defTabSz="91301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0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26" algn="l" defTabSz="9130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019" algn="l" defTabSz="9130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545" algn="l" defTabSz="9130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062" algn="l" defTabSz="9130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569" algn="l" defTabSz="9130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086" algn="l" defTabSz="9130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605" algn="l" defTabSz="9130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116" algn="l" defTabSz="9130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jpeg"/><Relationship Id="rId5" Type="http://schemas.openxmlformats.org/officeDocument/2006/relationships/image" Target="../media/image40.png"/><Relationship Id="rId6" Type="http://schemas.openxmlformats.org/officeDocument/2006/relationships/image" Target="../media/image41.jpeg"/><Relationship Id="rId7" Type="http://schemas.openxmlformats.org/officeDocument/2006/relationships/image" Target="../media/image42.png"/><Relationship Id="rId8" Type="http://schemas.openxmlformats.org/officeDocument/2006/relationships/image" Target="../media/image43.png"/><Relationship Id="rId9" Type="http://schemas.openxmlformats.org/officeDocument/2006/relationships/image" Target="../media/image44.png"/><Relationship Id="rId10" Type="http://schemas.openxmlformats.org/officeDocument/2006/relationships/image" Target="../media/image45.emf"/><Relationship Id="rId11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cid:image003.png@01CF2BFA.F1F6DEA0" TargetMode="Externa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em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image" Target="../media/image59.png"/><Relationship Id="rId20" Type="http://schemas.openxmlformats.org/officeDocument/2006/relationships/diagramData" Target="../diagrams/data4.xml"/><Relationship Id="rId21" Type="http://schemas.openxmlformats.org/officeDocument/2006/relationships/diagramLayout" Target="../diagrams/layout4.xml"/><Relationship Id="rId22" Type="http://schemas.openxmlformats.org/officeDocument/2006/relationships/diagramQuickStyle" Target="../diagrams/quickStyle4.xml"/><Relationship Id="rId23" Type="http://schemas.openxmlformats.org/officeDocument/2006/relationships/diagramColors" Target="../diagrams/colors4.xml"/><Relationship Id="rId24" Type="http://schemas.microsoft.com/office/2007/relationships/diagramDrawing" Target="../diagrams/drawing4.xml"/><Relationship Id="rId10" Type="http://schemas.openxmlformats.org/officeDocument/2006/relationships/oleObject" Target="../embeddings/oleObject1.bin"/><Relationship Id="rId11" Type="http://schemas.openxmlformats.org/officeDocument/2006/relationships/image" Target="../media/image57.png"/><Relationship Id="rId12" Type="http://schemas.openxmlformats.org/officeDocument/2006/relationships/oleObject" Target="../embeddings/oleObject2.bin"/><Relationship Id="rId13" Type="http://schemas.openxmlformats.org/officeDocument/2006/relationships/image" Target="../media/image60.png"/><Relationship Id="rId14" Type="http://schemas.openxmlformats.org/officeDocument/2006/relationships/image" Target="../media/image61.png"/><Relationship Id="rId15" Type="http://schemas.openxmlformats.org/officeDocument/2006/relationships/diagramData" Target="../diagrams/data3.xml"/><Relationship Id="rId16" Type="http://schemas.openxmlformats.org/officeDocument/2006/relationships/diagramLayout" Target="../diagrams/layout3.xml"/><Relationship Id="rId17" Type="http://schemas.openxmlformats.org/officeDocument/2006/relationships/diagramQuickStyle" Target="../diagrams/quickStyle3.xml"/><Relationship Id="rId18" Type="http://schemas.openxmlformats.org/officeDocument/2006/relationships/diagramColors" Target="../diagrams/colors3.xml"/><Relationship Id="rId19" Type="http://schemas.microsoft.com/office/2007/relationships/diagramDrawing" Target="../diagrams/drawing3.xml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23.xml"/><Relationship Id="rId4" Type="http://schemas.openxmlformats.org/officeDocument/2006/relationships/diagramData" Target="../diagrams/data2.xml"/><Relationship Id="rId5" Type="http://schemas.openxmlformats.org/officeDocument/2006/relationships/diagramLayout" Target="../diagrams/layout2.xml"/><Relationship Id="rId6" Type="http://schemas.openxmlformats.org/officeDocument/2006/relationships/diagramQuickStyle" Target="../diagrams/quickStyle2.xml"/><Relationship Id="rId7" Type="http://schemas.openxmlformats.org/officeDocument/2006/relationships/diagramColors" Target="../diagrams/colors2.xml"/><Relationship Id="rId8" Type="http://schemas.microsoft.com/office/2007/relationships/diagramDrawing" Target="../diagrams/drawing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6" Type="http://schemas.openxmlformats.org/officeDocument/2006/relationships/image" Target="../media/image65.png"/><Relationship Id="rId7" Type="http://schemas.openxmlformats.org/officeDocument/2006/relationships/image" Target="../media/image66.png"/><Relationship Id="rId8" Type="http://schemas.openxmlformats.org/officeDocument/2006/relationships/image" Target="../media/image67.png"/><Relationship Id="rId9" Type="http://schemas.openxmlformats.org/officeDocument/2006/relationships/image" Target="../media/image68.png"/><Relationship Id="rId10" Type="http://schemas.openxmlformats.org/officeDocument/2006/relationships/image" Target="../media/image69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4" Type="http://schemas.openxmlformats.org/officeDocument/2006/relationships/diagramLayout" Target="../diagrams/layout5.xml"/><Relationship Id="rId5" Type="http://schemas.openxmlformats.org/officeDocument/2006/relationships/diagramQuickStyle" Target="../diagrams/quickStyle5.xml"/><Relationship Id="rId6" Type="http://schemas.openxmlformats.org/officeDocument/2006/relationships/diagramColors" Target="../diagrams/colors5.xml"/><Relationship Id="rId7" Type="http://schemas.microsoft.com/office/2007/relationships/diagramDrawing" Target="../diagrams/drawing5.xm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79.png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image" Target="../media/image86.png"/><Relationship Id="rId20" Type="http://schemas.openxmlformats.org/officeDocument/2006/relationships/image" Target="../media/image97.png"/><Relationship Id="rId21" Type="http://schemas.openxmlformats.org/officeDocument/2006/relationships/image" Target="../media/image98.png"/><Relationship Id="rId22" Type="http://schemas.openxmlformats.org/officeDocument/2006/relationships/image" Target="../media/image99.png"/><Relationship Id="rId23" Type="http://schemas.openxmlformats.org/officeDocument/2006/relationships/image" Target="../media/image100.png"/><Relationship Id="rId10" Type="http://schemas.openxmlformats.org/officeDocument/2006/relationships/image" Target="../media/image87.png"/><Relationship Id="rId11" Type="http://schemas.openxmlformats.org/officeDocument/2006/relationships/image" Target="../media/image88.emf"/><Relationship Id="rId12" Type="http://schemas.openxmlformats.org/officeDocument/2006/relationships/image" Target="../media/image89.png"/><Relationship Id="rId13" Type="http://schemas.openxmlformats.org/officeDocument/2006/relationships/image" Target="../media/image90.png"/><Relationship Id="rId14" Type="http://schemas.openxmlformats.org/officeDocument/2006/relationships/image" Target="../media/image91.png"/><Relationship Id="rId15" Type="http://schemas.openxmlformats.org/officeDocument/2006/relationships/image" Target="../media/image92.jpeg"/><Relationship Id="rId16" Type="http://schemas.openxmlformats.org/officeDocument/2006/relationships/image" Target="../media/image93.png"/><Relationship Id="rId17" Type="http://schemas.openxmlformats.org/officeDocument/2006/relationships/image" Target="../media/image94.png"/><Relationship Id="rId18" Type="http://schemas.openxmlformats.org/officeDocument/2006/relationships/image" Target="../media/image95.png"/><Relationship Id="rId19" Type="http://schemas.openxmlformats.org/officeDocument/2006/relationships/image" Target="../media/image96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80.png"/><Relationship Id="rId4" Type="http://schemas.openxmlformats.org/officeDocument/2006/relationships/image" Target="../media/image81.jpeg"/><Relationship Id="rId5" Type="http://schemas.openxmlformats.org/officeDocument/2006/relationships/image" Target="../media/image82.png"/><Relationship Id="rId6" Type="http://schemas.openxmlformats.org/officeDocument/2006/relationships/image" Target="../media/image83.png"/><Relationship Id="rId7" Type="http://schemas.openxmlformats.org/officeDocument/2006/relationships/image" Target="../media/image84.png"/><Relationship Id="rId8" Type="http://schemas.openxmlformats.org/officeDocument/2006/relationships/image" Target="../media/image8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3.jpeg"/><Relationship Id="rId1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6" Type="http://schemas.openxmlformats.org/officeDocument/2006/relationships/image" Target="../media/image18.png"/><Relationship Id="rId7" Type="http://schemas.openxmlformats.org/officeDocument/2006/relationships/image" Target="../media/image19.jpeg"/><Relationship Id="rId8" Type="http://schemas.openxmlformats.org/officeDocument/2006/relationships/image" Target="../media/image20.png"/><Relationship Id="rId9" Type="http://schemas.openxmlformats.org/officeDocument/2006/relationships/image" Target="../media/image21.jpeg"/><Relationship Id="rId10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4"/>
          <p:cNvSpPr>
            <a:spLocks noGrp="1"/>
          </p:cNvSpPr>
          <p:nvPr>
            <p:ph type="body" sz="quarter" idx="11"/>
          </p:nvPr>
        </p:nvSpPr>
        <p:spPr>
          <a:xfrm>
            <a:off x="2630630" y="2371241"/>
            <a:ext cx="7523478" cy="960967"/>
          </a:xfrm>
        </p:spPr>
        <p:txBody>
          <a:bodyPr/>
          <a:lstStyle/>
          <a:p>
            <a:endParaRPr lang="en-US" altLang="zh-CN" dirty="0" smtClean="0"/>
          </a:p>
          <a:p>
            <a:r>
              <a:rPr lang="en-US" altLang="zh-CN" dirty="0" err="1" smtClean="0"/>
              <a:t>Sugon</a:t>
            </a:r>
            <a:r>
              <a:rPr lang="en-US" altLang="zh-CN" dirty="0" smtClean="0"/>
              <a:t> 8-way</a:t>
            </a:r>
            <a:r>
              <a:rPr lang="zh-CN" altLang="en-US" dirty="0"/>
              <a:t> </a:t>
            </a:r>
            <a:r>
              <a:rPr lang="en-US" altLang="zh-CN" dirty="0" smtClean="0"/>
              <a:t>Server</a:t>
            </a:r>
          </a:p>
          <a:p>
            <a:r>
              <a:rPr lang="zh-CN" altLang="en-US" dirty="0" smtClean="0"/>
              <a:t>                </a:t>
            </a:r>
            <a:r>
              <a:rPr lang="en-US" altLang="zh-CN" dirty="0" smtClean="0"/>
              <a:t>—I980-G10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16777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819400" y="27051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  <p:sp>
        <p:nvSpPr>
          <p:cNvPr id="20" name="标题 1"/>
          <p:cNvSpPr txBox="1">
            <a:spLocks/>
          </p:cNvSpPr>
          <p:nvPr/>
        </p:nvSpPr>
        <p:spPr>
          <a:xfrm>
            <a:off x="0" y="598466"/>
            <a:ext cx="11051480" cy="64294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-342900">
              <a:spcBef>
                <a:spcPct val="20000"/>
              </a:spcBef>
            </a:pPr>
            <a:r>
              <a:rPr lang="en-US" altLang="zh-CN" sz="3200" dirty="0" smtClean="0">
                <a:latin typeface="微软雅黑" pitchFamily="34" charset="-122"/>
                <a:ea typeface="微软雅黑" pitchFamily="34" charset="-122"/>
                <a:cs typeface="+mn-cs"/>
              </a:rPr>
              <a:t>I980-</a:t>
            </a:r>
            <a:r>
              <a:rPr lang="en-US" altLang="zh-CN" sz="3200" dirty="0">
                <a:latin typeface="微软雅黑" pitchFamily="34" charset="-122"/>
                <a:ea typeface="微软雅黑" pitchFamily="34" charset="-122"/>
                <a:cs typeface="+mn-cs"/>
              </a:rPr>
              <a:t>G10 Technical </a:t>
            </a:r>
            <a:r>
              <a:rPr lang="en-US" altLang="zh-CN" sz="3200" dirty="0" smtClean="0">
                <a:latin typeface="微软雅黑" pitchFamily="34" charset="-122"/>
                <a:ea typeface="微软雅黑" pitchFamily="34" charset="-122"/>
                <a:cs typeface="+mn-cs"/>
              </a:rPr>
              <a:t>highlight 1--hardware </a:t>
            </a:r>
            <a:r>
              <a:rPr lang="en-US" altLang="zh-CN" sz="3200" dirty="0">
                <a:latin typeface="微软雅黑" pitchFamily="34" charset="-122"/>
                <a:ea typeface="微软雅黑" pitchFamily="34" charset="-122"/>
                <a:cs typeface="+mn-cs"/>
              </a:rPr>
              <a:t>partitions</a:t>
            </a:r>
          </a:p>
        </p:txBody>
      </p:sp>
      <p:pic>
        <p:nvPicPr>
          <p:cNvPr id="21" name="Picture 2" descr="D:\曙光工作资料\2013年工作资料\机型资料\I980-G10\机器图片\8路JPG\大硬盘打开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9066" y="2254240"/>
            <a:ext cx="2398696" cy="638689"/>
          </a:xfrm>
          <a:prstGeom prst="rect">
            <a:avLst/>
          </a:prstGeom>
          <a:noFill/>
        </p:spPr>
      </p:pic>
      <p:pic>
        <p:nvPicPr>
          <p:cNvPr id="22" name="Picture 2" descr="D:\曙光工作资料\2013年工作资料\机型资料\I980-G10\机器图片\8路JPG\大硬盘打开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36828" y="1565260"/>
            <a:ext cx="2398696" cy="638689"/>
          </a:xfrm>
          <a:prstGeom prst="rect">
            <a:avLst/>
          </a:prstGeom>
          <a:noFill/>
        </p:spPr>
      </p:pic>
      <p:pic>
        <p:nvPicPr>
          <p:cNvPr id="23" name="Picture 3" descr="D:\曙光工作资料\2013年工作资料\机型资料\I980-G10\机器图片\8路JPG\大硬盘打开多个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24142" y="5057845"/>
            <a:ext cx="2581269" cy="1442989"/>
          </a:xfrm>
          <a:prstGeom prst="rect">
            <a:avLst/>
          </a:prstGeom>
          <a:noFill/>
        </p:spPr>
      </p:pic>
      <p:sp>
        <p:nvSpPr>
          <p:cNvPr id="24" name="矩形 23"/>
          <p:cNvSpPr/>
          <p:nvPr/>
        </p:nvSpPr>
        <p:spPr>
          <a:xfrm>
            <a:off x="5724128" y="1387460"/>
            <a:ext cx="2643206" cy="157163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5724128" y="3146424"/>
            <a:ext cx="2643206" cy="157163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Picture 2" descr="D:\曙光工作资料\2013年工作资料\机型资料\I980-G10\机器图片\8路JPG\大硬盘打开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004" y="3286124"/>
            <a:ext cx="2398696" cy="638689"/>
          </a:xfrm>
          <a:prstGeom prst="rect">
            <a:avLst/>
          </a:prstGeom>
          <a:noFill/>
        </p:spPr>
      </p:pic>
      <p:pic>
        <p:nvPicPr>
          <p:cNvPr id="27" name="Picture 2" descr="D:\曙光工作资料\2013年工作资料\机型资料\I980-G10\机器图片\8路JPG\大硬盘打开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5566" y="3970342"/>
            <a:ext cx="2398696" cy="638689"/>
          </a:xfrm>
          <a:prstGeom prst="rect">
            <a:avLst/>
          </a:prstGeom>
          <a:noFill/>
        </p:spPr>
      </p:pic>
      <p:sp>
        <p:nvSpPr>
          <p:cNvPr id="28" name="矩形 27"/>
          <p:cNvSpPr/>
          <p:nvPr/>
        </p:nvSpPr>
        <p:spPr>
          <a:xfrm>
            <a:off x="6695684" y="2647944"/>
            <a:ext cx="74892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400" dirty="0" smtClean="0">
                <a:solidFill>
                  <a:srgbClr val="FF0000"/>
                </a:solidFill>
              </a:rPr>
              <a:t>﹢</a:t>
            </a:r>
            <a:endParaRPr lang="zh-CN" altLang="en-US" sz="4400" dirty="0">
              <a:solidFill>
                <a:srgbClr val="FF0000"/>
              </a:solidFill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5757466" y="5000636"/>
            <a:ext cx="2643206" cy="157163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上下箭头 29"/>
          <p:cNvSpPr/>
          <p:nvPr/>
        </p:nvSpPr>
        <p:spPr>
          <a:xfrm>
            <a:off x="7010012" y="4622808"/>
            <a:ext cx="126000" cy="496800"/>
          </a:xfrm>
          <a:prstGeom prst="up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noFill/>
            </a:endParaRPr>
          </a:p>
        </p:txBody>
      </p:sp>
      <p:sp>
        <p:nvSpPr>
          <p:cNvPr id="31" name="内容占位符 1"/>
          <p:cNvSpPr txBox="1">
            <a:spLocks/>
          </p:cNvSpPr>
          <p:nvPr/>
        </p:nvSpPr>
        <p:spPr>
          <a:xfrm>
            <a:off x="254000" y="1257300"/>
            <a:ext cx="5207000" cy="5492452"/>
          </a:xfrm>
          <a:prstGeom prst="rect">
            <a:avLst/>
          </a:prstGeom>
          <a:ln w="57150" cmpd="thickThin">
            <a:solidFill>
              <a:srgbClr val="7030A0"/>
            </a:solidFill>
          </a:ln>
        </p:spPr>
        <p:txBody>
          <a:bodyPr/>
          <a:lstStyle/>
          <a:p>
            <a:pPr marL="342900" lvl="0" indent="-342900" eaLnBrk="0" hangingPunct="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altLang="zh-CN" sz="3200" dirty="0" smtClean="0">
                <a:latin typeface="微软雅黑" pitchFamily="34" charset="-122"/>
                <a:ea typeface="微软雅黑" pitchFamily="34" charset="-122"/>
              </a:rPr>
              <a:t>Easy to extend</a:t>
            </a:r>
            <a:endParaRPr lang="zh-CN" altLang="en-US" sz="3200" dirty="0" smtClean="0">
              <a:latin typeface="微软雅黑" pitchFamily="34" charset="-122"/>
              <a:ea typeface="微软雅黑" pitchFamily="34" charset="-122"/>
            </a:endParaRPr>
          </a:p>
          <a:p>
            <a:pPr marL="742950" lvl="1" indent="-285750" eaLnBrk="0" hangingPunct="0">
              <a:spcBef>
                <a:spcPct val="20000"/>
              </a:spcBef>
              <a:buFont typeface="Arial" charset="0"/>
              <a:buChar char="–"/>
              <a:defRPr/>
            </a:pPr>
            <a:r>
              <a:rPr lang="en-US" altLang="zh-CN" sz="2800" dirty="0" smtClean="0">
                <a:latin typeface="微软雅黑" pitchFamily="34" charset="-122"/>
                <a:ea typeface="微软雅黑" pitchFamily="34" charset="-122"/>
              </a:rPr>
              <a:t>Buy single 4-way server if not enough budget ; later can </a:t>
            </a:r>
            <a:r>
              <a:rPr lang="en-US" altLang="zh-CN" sz="2800" dirty="0">
                <a:latin typeface="微软雅黑" pitchFamily="34" charset="-122"/>
                <a:ea typeface="微软雅黑" pitchFamily="34" charset="-122"/>
              </a:rPr>
              <a:t>buy computation </a:t>
            </a:r>
            <a:r>
              <a:rPr lang="en-US" altLang="zh-CN" sz="2800" dirty="0" smtClean="0">
                <a:latin typeface="微软雅黑" pitchFamily="34" charset="-122"/>
                <a:ea typeface="微软雅黑" pitchFamily="34" charset="-122"/>
              </a:rPr>
              <a:t>model</a:t>
            </a:r>
            <a:r>
              <a:rPr lang="zh-CN" altLang="en-US" sz="28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800" dirty="0" smtClean="0">
                <a:latin typeface="微软雅黑" pitchFamily="34" charset="-122"/>
                <a:ea typeface="微软雅黑" pitchFamily="34" charset="-122"/>
              </a:rPr>
              <a:t>and</a:t>
            </a:r>
            <a:r>
              <a:rPr lang="zh-CN" altLang="en-US" sz="28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800" dirty="0" smtClean="0">
                <a:latin typeface="微软雅黑" pitchFamily="34" charset="-122"/>
                <a:ea typeface="微软雅黑" pitchFamily="34" charset="-122"/>
              </a:rPr>
              <a:t>mating</a:t>
            </a:r>
            <a:r>
              <a:rPr lang="zh-CN" altLang="en-US" sz="28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800" dirty="0" smtClean="0">
                <a:latin typeface="微软雅黑" pitchFamily="34" charset="-122"/>
                <a:ea typeface="微软雅黑" pitchFamily="34" charset="-122"/>
              </a:rPr>
              <a:t>parts</a:t>
            </a:r>
            <a:r>
              <a:rPr lang="zh-CN" altLang="en-US" sz="28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800" dirty="0" smtClean="0">
                <a:latin typeface="微软雅黑" pitchFamily="34" charset="-122"/>
                <a:ea typeface="微软雅黑" pitchFamily="34" charset="-122"/>
              </a:rPr>
              <a:t>to</a:t>
            </a:r>
            <a:r>
              <a:rPr lang="zh-CN" altLang="en-US" sz="28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800" dirty="0" smtClean="0">
                <a:latin typeface="微软雅黑" pitchFamily="34" charset="-122"/>
                <a:ea typeface="微软雅黑" pitchFamily="34" charset="-122"/>
              </a:rPr>
              <a:t>extend</a:t>
            </a:r>
            <a:r>
              <a:rPr lang="zh-CN" altLang="en-US" sz="28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800" dirty="0" smtClean="0">
                <a:latin typeface="微软雅黑" pitchFamily="34" charset="-122"/>
                <a:ea typeface="微软雅黑" pitchFamily="34" charset="-122"/>
              </a:rPr>
              <a:t>into</a:t>
            </a:r>
            <a:r>
              <a:rPr lang="zh-CN" altLang="en-US" sz="28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800" dirty="0" smtClean="0">
                <a:latin typeface="微软雅黑" pitchFamily="34" charset="-122"/>
                <a:ea typeface="微软雅黑" pitchFamily="34" charset="-122"/>
              </a:rPr>
              <a:t>8-way</a:t>
            </a:r>
            <a:r>
              <a:rPr lang="zh-CN" altLang="en-US" sz="28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800" dirty="0" smtClean="0">
                <a:latin typeface="微软雅黑" pitchFamily="34" charset="-122"/>
                <a:ea typeface="微软雅黑" pitchFamily="34" charset="-122"/>
              </a:rPr>
              <a:t>server</a:t>
            </a:r>
            <a:r>
              <a:rPr lang="zh-CN" altLang="en-US" sz="2800" dirty="0">
                <a:latin typeface="微软雅黑" pitchFamily="34" charset="-122"/>
                <a:ea typeface="微软雅黑" pitchFamily="34" charset="-122"/>
              </a:rPr>
              <a:t>.</a:t>
            </a:r>
            <a:endParaRPr lang="zh-CN" altLang="en-US" sz="2800" dirty="0" smtClean="0">
              <a:latin typeface="微软雅黑" pitchFamily="34" charset="-122"/>
              <a:ea typeface="微软雅黑" pitchFamily="34" charset="-122"/>
            </a:endParaRPr>
          </a:p>
          <a:p>
            <a:pPr marL="342900" lvl="0" indent="-342900" eaLnBrk="0" hangingPunct="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altLang="zh-CN" sz="3200" dirty="0" smtClean="0">
                <a:latin typeface="微软雅黑" pitchFamily="34" charset="-122"/>
                <a:ea typeface="微软雅黑" pitchFamily="34" charset="-122"/>
              </a:rPr>
              <a:t>Flexible</a:t>
            </a:r>
            <a:r>
              <a:rPr lang="zh-CN" altLang="en-US" sz="32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3200" dirty="0" smtClean="0">
                <a:latin typeface="微软雅黑" pitchFamily="34" charset="-122"/>
                <a:ea typeface="微软雅黑" pitchFamily="34" charset="-122"/>
              </a:rPr>
              <a:t>to</a:t>
            </a:r>
            <a:r>
              <a:rPr lang="zh-CN" altLang="en-US" sz="32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3200" dirty="0" smtClean="0">
                <a:latin typeface="微软雅黑" pitchFamily="34" charset="-122"/>
                <a:ea typeface="微软雅黑" pitchFamily="34" charset="-122"/>
              </a:rPr>
              <a:t>use</a:t>
            </a:r>
            <a:endParaRPr lang="zh-CN" altLang="en-US" sz="3200" dirty="0" smtClean="0">
              <a:latin typeface="微软雅黑" pitchFamily="34" charset="-122"/>
              <a:ea typeface="微软雅黑" pitchFamily="34" charset="-122"/>
            </a:endParaRPr>
          </a:p>
          <a:p>
            <a:pPr marL="742950" lvl="1" indent="-285750" eaLnBrk="0" hangingPunct="0">
              <a:spcBef>
                <a:spcPct val="20000"/>
              </a:spcBef>
              <a:buFont typeface="Arial" charset="0"/>
              <a:buChar char="–"/>
              <a:defRPr/>
            </a:pPr>
            <a:r>
              <a:rPr lang="en-US" altLang="zh-CN" sz="2800" dirty="0" smtClean="0">
                <a:latin typeface="微软雅黑" pitchFamily="34" charset="-122"/>
                <a:ea typeface="微软雅黑" pitchFamily="34" charset="-122"/>
              </a:rPr>
              <a:t>Free</a:t>
            </a:r>
            <a:r>
              <a:rPr lang="zh-CN" altLang="en-US" sz="28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800" dirty="0" smtClean="0">
                <a:latin typeface="微软雅黑" pitchFamily="34" charset="-122"/>
                <a:ea typeface="微软雅黑" pitchFamily="34" charset="-122"/>
              </a:rPr>
              <a:t>switch</a:t>
            </a:r>
            <a:r>
              <a:rPr lang="zh-CN" altLang="en-US" sz="28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800" dirty="0" smtClean="0">
                <a:latin typeface="微软雅黑" pitchFamily="34" charset="-122"/>
                <a:ea typeface="微软雅黑" pitchFamily="34" charset="-122"/>
              </a:rPr>
              <a:t>between</a:t>
            </a:r>
            <a:r>
              <a:rPr lang="zh-CN" altLang="en-US" sz="28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800" dirty="0" smtClean="0">
                <a:latin typeface="微软雅黑" pitchFamily="34" charset="-122"/>
                <a:ea typeface="微软雅黑" pitchFamily="34" charset="-122"/>
              </a:rPr>
              <a:t>8-way</a:t>
            </a:r>
            <a:r>
              <a:rPr lang="zh-CN" altLang="en-US" sz="28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800" dirty="0" smtClean="0">
                <a:latin typeface="微软雅黑" pitchFamily="34" charset="-122"/>
                <a:ea typeface="微软雅黑" pitchFamily="34" charset="-122"/>
              </a:rPr>
              <a:t>and</a:t>
            </a:r>
            <a:r>
              <a:rPr lang="zh-CN" altLang="en-US" sz="28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800" dirty="0" smtClean="0">
                <a:latin typeface="微软雅黑" pitchFamily="34" charset="-122"/>
                <a:ea typeface="微软雅黑" pitchFamily="34" charset="-122"/>
              </a:rPr>
              <a:t>2</a:t>
            </a:r>
            <a:r>
              <a:rPr lang="zh-CN" altLang="en-US" sz="2800" dirty="0" smtClean="0">
                <a:latin typeface="微软雅黑" pitchFamily="34" charset="-122"/>
                <a:ea typeface="微软雅黑" pitchFamily="34" charset="-122"/>
              </a:rPr>
              <a:t>* </a:t>
            </a:r>
            <a:r>
              <a:rPr lang="en-US" altLang="zh-CN" sz="2800" dirty="0" smtClean="0">
                <a:latin typeface="微软雅黑" pitchFamily="34" charset="-122"/>
                <a:ea typeface="微软雅黑" pitchFamily="34" charset="-122"/>
              </a:rPr>
              <a:t>4-way</a:t>
            </a:r>
            <a:r>
              <a:rPr lang="en-US" altLang="en-US" sz="2800" dirty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en-US" sz="2800" dirty="0" smtClean="0">
                <a:latin typeface="微软雅黑" pitchFamily="34" charset="-122"/>
                <a:ea typeface="微软雅黑" pitchFamily="34" charset="-122"/>
              </a:rPr>
              <a:t>to meet different needs of clients 'environments</a:t>
            </a:r>
            <a:endParaRPr lang="zh-CN" altLang="en-US" sz="2800" dirty="0" smtClean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33983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500"/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/>
          <p:cNvSpPr txBox="1">
            <a:spLocks/>
          </p:cNvSpPr>
          <p:nvPr/>
        </p:nvSpPr>
        <p:spPr>
          <a:xfrm>
            <a:off x="251520" y="0"/>
            <a:ext cx="11203880" cy="64294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-342900">
              <a:spcBef>
                <a:spcPct val="20000"/>
              </a:spcBef>
            </a:pPr>
            <a:r>
              <a:rPr lang="en-US" altLang="zh-CN" sz="3200" dirty="0">
                <a:latin typeface="微软雅黑" pitchFamily="34" charset="-122"/>
                <a:ea typeface="微软雅黑" pitchFamily="34" charset="-122"/>
              </a:rPr>
              <a:t>I980-G10 Technical </a:t>
            </a:r>
            <a:r>
              <a:rPr lang="en-US" altLang="zh-CN" sz="3200" dirty="0" smtClean="0">
                <a:latin typeface="微软雅黑" pitchFamily="34" charset="-122"/>
                <a:ea typeface="微软雅黑" pitchFamily="34" charset="-122"/>
              </a:rPr>
              <a:t>highlight </a:t>
            </a:r>
            <a:r>
              <a:rPr lang="en-US" altLang="zh-CN" sz="3200" dirty="0" smtClean="0">
                <a:latin typeface="微软雅黑" pitchFamily="34" charset="-122"/>
                <a:ea typeface="微软雅黑" pitchFamily="34" charset="-122"/>
                <a:cs typeface="+mn-cs"/>
              </a:rPr>
              <a:t>2-</a:t>
            </a:r>
            <a:r>
              <a:rPr lang="en-US" altLang="zh-CN" sz="3200" dirty="0">
                <a:latin typeface="微软雅黑" pitchFamily="34" charset="-122"/>
                <a:ea typeface="微软雅黑" pitchFamily="34" charset="-122"/>
                <a:cs typeface="+mn-cs"/>
              </a:rPr>
              <a:t>-</a:t>
            </a:r>
            <a:r>
              <a:rPr lang="en-US" altLang="zh-CN" sz="3200" dirty="0" smtClean="0">
                <a:latin typeface="微软雅黑" pitchFamily="34" charset="-122"/>
                <a:ea typeface="微软雅黑" pitchFamily="34" charset="-122"/>
                <a:cs typeface="+mn-cs"/>
              </a:rPr>
              <a:t>-</a:t>
            </a:r>
          </a:p>
          <a:p>
            <a:pPr indent="-342900">
              <a:spcBef>
                <a:spcPct val="20000"/>
              </a:spcBef>
            </a:pPr>
            <a:r>
              <a:rPr lang="en-US" altLang="zh-CN" sz="3200" dirty="0" smtClean="0">
                <a:latin typeface="微软雅黑" pitchFamily="34" charset="-122"/>
                <a:ea typeface="微软雅黑" pitchFamily="34" charset="-122"/>
                <a:cs typeface="+mn-cs"/>
              </a:rPr>
              <a:t>offline</a:t>
            </a:r>
            <a:r>
              <a:rPr lang="en-US" altLang="zh-CN" sz="3200" dirty="0">
                <a:latin typeface="微软雅黑" pitchFamily="34" charset="-122"/>
                <a:ea typeface="微软雅黑" pitchFamily="34" charset="-122"/>
                <a:cs typeface="+mn-cs"/>
              </a:rPr>
              <a:t>-optical </a:t>
            </a:r>
            <a:r>
              <a:rPr lang="en-US" altLang="zh-CN" sz="3200" dirty="0" smtClean="0">
                <a:latin typeface="微软雅黑" pitchFamily="34" charset="-122"/>
                <a:ea typeface="微软雅黑" pitchFamily="34" charset="-122"/>
                <a:cs typeface="+mn-cs"/>
              </a:rPr>
              <a:t>diagnosis</a:t>
            </a:r>
            <a:endParaRPr lang="en-US" altLang="zh-CN" sz="3200" dirty="0"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pic>
        <p:nvPicPr>
          <p:cNvPr id="20" name="Picture 2" descr="D:\曙光工作资料\2013年工作资料\机型资料\I980-G10\I980-G10宣传图片\I980-G10 主板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6" y="1155534"/>
            <a:ext cx="3213267" cy="3571200"/>
          </a:xfrm>
          <a:prstGeom prst="rect">
            <a:avLst/>
          </a:prstGeom>
          <a:noFill/>
        </p:spPr>
      </p:pic>
      <p:pic>
        <p:nvPicPr>
          <p:cNvPr id="21" name="Picture 4" descr="D:\曙光工作资料\2013年工作资料\机型资料\I980-G10\I980-G10宣传图片\20140217_1540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4809702"/>
            <a:ext cx="3050030" cy="1715642"/>
          </a:xfrm>
          <a:prstGeom prst="rect">
            <a:avLst/>
          </a:prstGeom>
          <a:noFill/>
        </p:spPr>
      </p:pic>
      <p:cxnSp>
        <p:nvCxnSpPr>
          <p:cNvPr id="22" name="直接连接符 11"/>
          <p:cNvCxnSpPr/>
          <p:nvPr/>
        </p:nvCxnSpPr>
        <p:spPr>
          <a:xfrm flipH="1">
            <a:off x="5508104" y="2655732"/>
            <a:ext cx="1349912" cy="2141420"/>
          </a:xfrm>
          <a:prstGeom prst="line">
            <a:avLst/>
          </a:prstGeom>
          <a:ln w="317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13"/>
          <p:cNvCxnSpPr/>
          <p:nvPr/>
        </p:nvCxnSpPr>
        <p:spPr>
          <a:xfrm>
            <a:off x="6929454" y="2655732"/>
            <a:ext cx="1602986" cy="214142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椭圆 23"/>
          <p:cNvSpPr/>
          <p:nvPr/>
        </p:nvSpPr>
        <p:spPr>
          <a:xfrm>
            <a:off x="6732240" y="5373216"/>
            <a:ext cx="642942" cy="5715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内容占位符 1"/>
          <p:cNvSpPr txBox="1">
            <a:spLocks/>
          </p:cNvSpPr>
          <p:nvPr/>
        </p:nvSpPr>
        <p:spPr>
          <a:xfrm>
            <a:off x="127000" y="1196752"/>
            <a:ext cx="5270500" cy="5400600"/>
          </a:xfrm>
          <a:prstGeom prst="rect">
            <a:avLst/>
          </a:prstGeom>
          <a:ln w="57150" cmpd="thickThin">
            <a:solidFill>
              <a:srgbClr val="7030A0"/>
            </a:solidFill>
          </a:ln>
        </p:spPr>
        <p:txBody>
          <a:bodyPr/>
          <a:lstStyle/>
          <a:p>
            <a:pPr marL="342900" lvl="0" indent="-342900" eaLnBrk="0" hangingPunct="0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altLang="zh-CN" sz="2400" dirty="0" err="1" smtClean="0">
                <a:latin typeface="微软雅黑" pitchFamily="34" charset="-122"/>
                <a:ea typeface="微软雅黑" pitchFamily="34" charset="-122"/>
              </a:rPr>
              <a:t>Supercapacitor</a:t>
            </a:r>
            <a:r>
              <a:rPr lang="zh-CN" altLang="en-US" sz="24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400" dirty="0" smtClean="0">
                <a:latin typeface="微软雅黑" pitchFamily="34" charset="-122"/>
                <a:ea typeface="微软雅黑" pitchFamily="34" charset="-122"/>
              </a:rPr>
              <a:t>is</a:t>
            </a:r>
            <a:r>
              <a:rPr lang="zh-CN" altLang="en-US" sz="24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400" dirty="0" smtClean="0">
                <a:latin typeface="微软雅黑" pitchFamily="34" charset="-122"/>
                <a:ea typeface="微软雅黑" pitchFamily="34" charset="-122"/>
              </a:rPr>
              <a:t>concentrated</a:t>
            </a:r>
            <a:r>
              <a:rPr lang="zh-CN" altLang="en-US" sz="24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400" dirty="0" smtClean="0">
                <a:latin typeface="微软雅黑" pitchFamily="34" charset="-122"/>
                <a:ea typeface="微软雅黑" pitchFamily="34" charset="-122"/>
              </a:rPr>
              <a:t>on</a:t>
            </a:r>
            <a:r>
              <a:rPr lang="zh-CN" altLang="en-US" sz="24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400" dirty="0" smtClean="0">
                <a:latin typeface="微软雅黑" pitchFamily="34" charset="-122"/>
                <a:ea typeface="微软雅黑" pitchFamily="34" charset="-122"/>
              </a:rPr>
              <a:t>mainboard</a:t>
            </a:r>
            <a:r>
              <a:rPr lang="zh-CN" altLang="zh-CN" sz="2400" dirty="0" smtClean="0">
                <a:latin typeface="微软雅黑" pitchFamily="34" charset="-122"/>
                <a:ea typeface="微软雅黑" pitchFamily="34" charset="-122"/>
              </a:rPr>
              <a:t>:</a:t>
            </a:r>
            <a:r>
              <a:rPr lang="zh-CN" altLang="en-US" sz="24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400" dirty="0" smtClean="0">
                <a:latin typeface="微软雅黑" pitchFamily="34" charset="-122"/>
                <a:ea typeface="微软雅黑" pitchFamily="34" charset="-122"/>
              </a:rPr>
              <a:t>if</a:t>
            </a:r>
            <a:r>
              <a:rPr lang="zh-CN" altLang="en-US" sz="24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400" dirty="0" smtClean="0">
                <a:latin typeface="微软雅黑" pitchFamily="34" charset="-122"/>
                <a:ea typeface="微软雅黑" pitchFamily="34" charset="-122"/>
              </a:rPr>
              <a:t>mainboard</a:t>
            </a:r>
            <a:r>
              <a:rPr lang="zh-CN" altLang="en-US" sz="24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400" dirty="0" smtClean="0">
                <a:latin typeface="微软雅黑" pitchFamily="34" charset="-122"/>
                <a:ea typeface="微软雅黑" pitchFamily="34" charset="-122"/>
              </a:rPr>
              <a:t>is</a:t>
            </a:r>
            <a:r>
              <a:rPr lang="zh-CN" altLang="en-US" sz="24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400" dirty="0" smtClean="0">
                <a:latin typeface="微软雅黑" pitchFamily="34" charset="-122"/>
                <a:ea typeface="微软雅黑" pitchFamily="34" charset="-122"/>
              </a:rPr>
              <a:t>cutoff,</a:t>
            </a:r>
            <a:r>
              <a:rPr lang="zh-CN" altLang="en-US" sz="24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CN" altLang="zh-CN" sz="2400" dirty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400" dirty="0" smtClean="0">
                <a:latin typeface="微软雅黑" pitchFamily="34" charset="-122"/>
                <a:ea typeface="微软雅黑" pitchFamily="34" charset="-122"/>
              </a:rPr>
              <a:t>control</a:t>
            </a:r>
            <a:r>
              <a:rPr lang="zh-CN" altLang="en-US" sz="24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400" dirty="0" smtClean="0">
                <a:latin typeface="微软雅黑" pitchFamily="34" charset="-122"/>
                <a:ea typeface="微软雅黑" pitchFamily="34" charset="-122"/>
              </a:rPr>
              <a:t>the</a:t>
            </a:r>
            <a:r>
              <a:rPr lang="zh-CN" altLang="en-US" sz="24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400" dirty="0" smtClean="0">
                <a:latin typeface="微软雅黑" pitchFamily="34" charset="-122"/>
                <a:ea typeface="微软雅黑" pitchFamily="34" charset="-122"/>
              </a:rPr>
              <a:t>button</a:t>
            </a:r>
            <a:r>
              <a:rPr lang="zh-CN" altLang="en-US" sz="2400" dirty="0" smtClean="0">
                <a:latin typeface="微软雅黑" pitchFamily="34" charset="-122"/>
                <a:ea typeface="微软雅黑" pitchFamily="34" charset="-122"/>
              </a:rPr>
              <a:t> ：</a:t>
            </a:r>
            <a:endParaRPr lang="en-US" altLang="zh-CN" sz="2400" dirty="0" smtClean="0">
              <a:latin typeface="微软雅黑" pitchFamily="34" charset="-122"/>
              <a:ea typeface="微软雅黑" pitchFamily="34" charset="-122"/>
            </a:endParaRPr>
          </a:p>
          <a:p>
            <a:pPr marL="742950" lvl="1" indent="-285750" eaLnBrk="0" hangingPunct="0">
              <a:lnSpc>
                <a:spcPct val="150000"/>
              </a:lnSpc>
              <a:spcBef>
                <a:spcPct val="20000"/>
              </a:spcBef>
              <a:buFont typeface="Arial" charset="0"/>
              <a:buChar char="–"/>
              <a:defRPr/>
            </a:pP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LED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light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of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faulty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parts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is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on</a:t>
            </a:r>
          </a:p>
          <a:p>
            <a:pPr marL="742950" lvl="1" indent="-285750" eaLnBrk="0" hangingPunct="0">
              <a:lnSpc>
                <a:spcPct val="150000"/>
              </a:lnSpc>
              <a:spcBef>
                <a:spcPct val="20000"/>
              </a:spcBef>
              <a:buFont typeface="Arial" charset="0"/>
              <a:buChar char="–"/>
              <a:defRPr/>
            </a:pP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Fast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to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position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the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dirty="0">
                <a:latin typeface="微软雅黑" pitchFamily="34" charset="-122"/>
                <a:ea typeface="微软雅黑" pitchFamily="34" charset="-122"/>
              </a:rPr>
              <a:t>faulty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parts</a:t>
            </a:r>
          </a:p>
          <a:p>
            <a:pPr marL="342900" indent="-342900" eaLnBrk="0" hangingPunct="0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altLang="zh-CN" sz="2400" dirty="0" smtClean="0">
                <a:latin typeface="微软雅黑" pitchFamily="34" charset="-122"/>
                <a:ea typeface="微软雅黑" pitchFamily="34" charset="-122"/>
              </a:rPr>
              <a:t>Higher efficiency in maintaining</a:t>
            </a:r>
          </a:p>
          <a:p>
            <a:pPr marL="342900" lvl="1" indent="-342900" eaLnBrk="0" hangingPunct="0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altLang="zh-CN" sz="2400" dirty="0" smtClean="0">
                <a:latin typeface="微软雅黑" pitchFamily="34" charset="-122"/>
                <a:ea typeface="微软雅黑" pitchFamily="34" charset="-122"/>
              </a:rPr>
              <a:t>Protect client use</a:t>
            </a:r>
            <a:r>
              <a:rPr lang="zh-CN" altLang="en-US" sz="24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400" dirty="0" smtClean="0">
                <a:latin typeface="微软雅黑" pitchFamily="34" charset="-122"/>
                <a:ea typeface="微软雅黑" pitchFamily="34" charset="-122"/>
              </a:rPr>
              <a:t>to</a:t>
            </a:r>
            <a:r>
              <a:rPr lang="zh-CN" altLang="en-US" sz="24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400" dirty="0" smtClean="0">
                <a:latin typeface="微软雅黑" pitchFamily="34" charset="-122"/>
                <a:ea typeface="微软雅黑" pitchFamily="34" charset="-122"/>
              </a:rPr>
              <a:t>its</a:t>
            </a:r>
            <a:r>
              <a:rPr lang="zh-CN" altLang="en-US" sz="24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400" dirty="0">
                <a:latin typeface="微软雅黑" pitchFamily="34" charset="-122"/>
                <a:ea typeface="微软雅黑" pitchFamily="34" charset="-122"/>
              </a:rPr>
              <a:t>greatest extent </a:t>
            </a:r>
            <a:endParaRPr lang="zh-CN" altLang="en-US" sz="2400" dirty="0" smtClean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12860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500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500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/>
          </p:cNvSpPr>
          <p:nvPr/>
        </p:nvSpPr>
        <p:spPr>
          <a:xfrm>
            <a:off x="251520" y="357166"/>
            <a:ext cx="9717980" cy="64294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-342900">
              <a:spcBef>
                <a:spcPct val="20000"/>
              </a:spcBef>
            </a:pPr>
            <a:r>
              <a:rPr lang="en-US" altLang="zh-CN" sz="3200" dirty="0" smtClean="0">
                <a:latin typeface="微软雅黑" pitchFamily="34" charset="-122"/>
                <a:ea typeface="微软雅黑" pitchFamily="34" charset="-122"/>
                <a:cs typeface="+mn-cs"/>
              </a:rPr>
              <a:t>I980-G10 </a:t>
            </a:r>
            <a:r>
              <a:rPr lang="en-US" altLang="zh-CN" sz="3200" dirty="0" smtClean="0">
                <a:latin typeface="微软雅黑" pitchFamily="34" charset="-122"/>
                <a:ea typeface="微软雅黑" pitchFamily="34" charset="-122"/>
              </a:rPr>
              <a:t>Technical highlight </a:t>
            </a:r>
            <a:r>
              <a:rPr lang="en-US" altLang="zh-CN" sz="3200" dirty="0" smtClean="0">
                <a:latin typeface="微软雅黑" pitchFamily="34" charset="-122"/>
                <a:ea typeface="微软雅黑" pitchFamily="34" charset="-122"/>
                <a:cs typeface="+mn-cs"/>
              </a:rPr>
              <a:t>3---PCI-E</a:t>
            </a:r>
            <a:r>
              <a:rPr lang="en-US" altLang="en-US" sz="3200" dirty="0">
                <a:latin typeface="微软雅黑" pitchFamily="34" charset="-122"/>
                <a:ea typeface="微软雅黑" pitchFamily="34" charset="-122"/>
                <a:cs typeface="+mn-cs"/>
              </a:rPr>
              <a:t> </a:t>
            </a:r>
            <a:r>
              <a:rPr lang="en-US" altLang="en-US" sz="3200" dirty="0" smtClean="0">
                <a:latin typeface="微软雅黑" pitchFamily="34" charset="-122"/>
                <a:ea typeface="微软雅黑" pitchFamily="34" charset="-122"/>
                <a:cs typeface="+mn-cs"/>
              </a:rPr>
              <a:t>hot plug</a:t>
            </a:r>
            <a:endParaRPr lang="zh-CN" altLang="en-US" sz="3200" dirty="0"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pic>
        <p:nvPicPr>
          <p:cNvPr id="3" name="图片 2" descr="ioe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426500" y="998522"/>
            <a:ext cx="3600400" cy="2214578"/>
          </a:xfrm>
          <a:prstGeom prst="rect">
            <a:avLst/>
          </a:prstGeom>
        </p:spPr>
      </p:pic>
      <p:sp>
        <p:nvSpPr>
          <p:cNvPr id="4" name="线形标注 1 3"/>
          <p:cNvSpPr/>
          <p:nvPr/>
        </p:nvSpPr>
        <p:spPr>
          <a:xfrm>
            <a:off x="8721328" y="2035448"/>
            <a:ext cx="741366" cy="612648"/>
          </a:xfrm>
          <a:prstGeom prst="borderCallout1">
            <a:avLst>
              <a:gd name="adj1" fmla="val -10271"/>
              <a:gd name="adj2" fmla="val 38889"/>
              <a:gd name="adj3" fmla="val -98479"/>
              <a:gd name="adj4" fmla="val -7369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热插拔按键</a:t>
            </a:r>
            <a:endParaRPr lang="zh-CN" altLang="en-US" sz="1400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5" name="Picture 2" descr="D:\曙光工作资料\2013年工作资料\机型资料\I980-G10\机器图片\I980back副本副本.png"/>
          <p:cNvPicPr>
            <a:picLocks noChangeAspect="1" noChangeArrowheads="1"/>
          </p:cNvPicPr>
          <p:nvPr/>
        </p:nvPicPr>
        <p:blipFill>
          <a:blip r:embed="rId4" cstate="print"/>
          <a:srcRect l="16198" r="16063"/>
          <a:stretch>
            <a:fillRect/>
          </a:stretch>
        </p:blipFill>
        <p:spPr bwMode="auto">
          <a:xfrm>
            <a:off x="8236248" y="4010557"/>
            <a:ext cx="3429024" cy="2847443"/>
          </a:xfrm>
          <a:prstGeom prst="rect">
            <a:avLst/>
          </a:prstGeom>
          <a:noFill/>
        </p:spPr>
      </p:pic>
      <p:sp>
        <p:nvSpPr>
          <p:cNvPr id="6" name="内容占位符 1"/>
          <p:cNvSpPr txBox="1">
            <a:spLocks/>
          </p:cNvSpPr>
          <p:nvPr/>
        </p:nvSpPr>
        <p:spPr>
          <a:xfrm>
            <a:off x="768152" y="1268760"/>
            <a:ext cx="7359848" cy="5400600"/>
          </a:xfrm>
          <a:prstGeom prst="rect">
            <a:avLst/>
          </a:prstGeom>
          <a:ln w="57150" cmpd="thickThin">
            <a:solidFill>
              <a:srgbClr val="7030A0"/>
            </a:solidFill>
          </a:ln>
        </p:spPr>
        <p:txBody>
          <a:bodyPr/>
          <a:lstStyle/>
          <a:p>
            <a:pPr marL="342900" lvl="0" indent="-342900" eaLnBrk="0" hangingPunct="0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PCIE hot plug--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meaningful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function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  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in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this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field</a:t>
            </a:r>
            <a:endParaRPr lang="zh-CN" altLang="en-US" sz="2000" dirty="0" smtClean="0">
              <a:latin typeface="微软雅黑" pitchFamily="34" charset="-122"/>
              <a:ea typeface="微软雅黑" pitchFamily="34" charset="-122"/>
            </a:endParaRPr>
          </a:p>
          <a:p>
            <a:pPr marL="742950" lvl="1" indent="-285750" eaLnBrk="0" hangingPunct="0">
              <a:lnSpc>
                <a:spcPct val="150000"/>
              </a:lnSpc>
              <a:spcBef>
                <a:spcPct val="20000"/>
              </a:spcBef>
              <a:buFont typeface="Arial" charset="0"/>
              <a:buChar char="–"/>
              <a:defRPr/>
            </a:pP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IOE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rear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module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and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Modular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design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are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essential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requirements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to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the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meaningful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function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-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-hot plug</a:t>
            </a:r>
          </a:p>
          <a:p>
            <a:pPr marL="742950" lvl="1" indent="-285750" eaLnBrk="0" hangingPunct="0">
              <a:lnSpc>
                <a:spcPct val="150000"/>
              </a:lnSpc>
              <a:spcBef>
                <a:spcPct val="20000"/>
              </a:spcBef>
              <a:buFont typeface="Arial" charset="0"/>
              <a:buChar char="–"/>
              <a:defRPr/>
            </a:pP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Design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of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dirty="0">
                <a:latin typeface="微软雅黑" pitchFamily="34" charset="-122"/>
                <a:ea typeface="微软雅黑" pitchFamily="34" charset="-122"/>
              </a:rPr>
              <a:t>p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owerful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BIOS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function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provides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sufficient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condition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for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dirty="0">
                <a:latin typeface="微软雅黑" pitchFamily="34" charset="-122"/>
                <a:ea typeface="微软雅黑" pitchFamily="34" charset="-122"/>
              </a:rPr>
              <a:t>hot plug</a:t>
            </a:r>
          </a:p>
          <a:p>
            <a:pPr marL="342900" lvl="0" indent="-342900" eaLnBrk="0" hangingPunct="0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Improve reliability  of the system</a:t>
            </a:r>
          </a:p>
          <a:p>
            <a:pPr marL="742950" lvl="1" indent="-285750" eaLnBrk="0" hangingPunct="0">
              <a:lnSpc>
                <a:spcPct val="150000"/>
              </a:lnSpc>
              <a:spcBef>
                <a:spcPct val="20000"/>
              </a:spcBef>
              <a:buFont typeface="Arial" charset="0"/>
              <a:buChar char="–"/>
              <a:defRPr/>
            </a:pP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Some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crucial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and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fragile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parts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such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as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dirty="0">
                <a:latin typeface="微软雅黑" pitchFamily="34" charset="-122"/>
                <a:ea typeface="微软雅黑" pitchFamily="34" charset="-122"/>
              </a:rPr>
              <a:t>n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etwork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card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and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HBA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card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can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be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  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replaced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 </a:t>
            </a:r>
            <a:endParaRPr lang="en-US" altLang="zh-CN" sz="2000" dirty="0" smtClean="0">
              <a:latin typeface="微软雅黑" pitchFamily="34" charset="-122"/>
              <a:ea typeface="微软雅黑" pitchFamily="34" charset="-122"/>
            </a:endParaRPr>
          </a:p>
          <a:p>
            <a:pPr marL="742950" lvl="1" indent="-285750" eaLnBrk="0" hangingPunct="0">
              <a:lnSpc>
                <a:spcPct val="150000"/>
              </a:lnSpc>
              <a:spcBef>
                <a:spcPct val="20000"/>
              </a:spcBef>
              <a:buFont typeface="Arial" charset="0"/>
              <a:buChar char="–"/>
              <a:defRPr/>
            </a:pP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Newly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extended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PCI-E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easy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to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be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added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online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makes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the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system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easily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extension</a:t>
            </a:r>
            <a:endParaRPr lang="zh-CN" altLang="en-US" sz="2000" dirty="0" smtClean="0">
              <a:latin typeface="微软雅黑" pitchFamily="34" charset="-122"/>
              <a:ea typeface="微软雅黑" pitchFamily="34" charset="-122"/>
            </a:endParaRPr>
          </a:p>
          <a:p>
            <a:pPr marL="342900" lvl="0" indent="-342900" eaLnBrk="0" hangingPunct="0">
              <a:spcBef>
                <a:spcPct val="20000"/>
              </a:spcBef>
              <a:buFont typeface="Wingdings" pitchFamily="2" charset="2"/>
              <a:buChar char="Ø"/>
              <a:defRPr/>
            </a:pPr>
            <a:endParaRPr lang="zh-CN" altLang="en-US" sz="3200" dirty="0" smtClean="0">
              <a:latin typeface="微软雅黑" pitchFamily="34" charset="-122"/>
              <a:ea typeface="微软雅黑" pitchFamily="34" charset="-122"/>
            </a:endParaRPr>
          </a:p>
          <a:p>
            <a:pPr marL="342900" lvl="0" indent="-342900" eaLnBrk="0" hangingPunct="0">
              <a:spcBef>
                <a:spcPct val="20000"/>
              </a:spcBef>
              <a:buFont typeface="Wingdings" pitchFamily="2" charset="2"/>
              <a:buChar char="Ø"/>
              <a:defRPr/>
            </a:pPr>
            <a:endParaRPr lang="zh-CN" altLang="en-US" sz="3200" dirty="0" smtClean="0">
              <a:latin typeface="微软雅黑" pitchFamily="34" charset="-122"/>
              <a:ea typeface="微软雅黑" pitchFamily="34" charset="-122"/>
            </a:endParaRPr>
          </a:p>
          <a:p>
            <a:pPr marL="342900" lvl="0" indent="-342900" eaLnBrk="0" hangingPunct="0">
              <a:spcBef>
                <a:spcPct val="20000"/>
              </a:spcBef>
              <a:buFont typeface="Wingdings" pitchFamily="2" charset="2"/>
              <a:buChar char="Ø"/>
              <a:defRPr/>
            </a:pPr>
            <a:endParaRPr lang="zh-CN" altLang="en-US" sz="3200" dirty="0" smtClean="0"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7" name="直接连接符 9"/>
          <p:cNvCxnSpPr/>
          <p:nvPr/>
        </p:nvCxnSpPr>
        <p:spPr>
          <a:xfrm>
            <a:off x="8530580" y="3594100"/>
            <a:ext cx="1152128" cy="648072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 7"/>
          <p:cNvSpPr/>
          <p:nvPr/>
        </p:nvSpPr>
        <p:spPr>
          <a:xfrm>
            <a:off x="9339808" y="4254872"/>
            <a:ext cx="648072" cy="432048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9" name="直接连接符 12"/>
          <p:cNvCxnSpPr/>
          <p:nvPr/>
        </p:nvCxnSpPr>
        <p:spPr>
          <a:xfrm flipV="1">
            <a:off x="9818588" y="3568700"/>
            <a:ext cx="1584176" cy="648072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1597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/>
          </p:cNvSpPr>
          <p:nvPr/>
        </p:nvSpPr>
        <p:spPr>
          <a:xfrm>
            <a:off x="-129480" y="573066"/>
            <a:ext cx="11534080" cy="64294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-342900">
              <a:spcBef>
                <a:spcPct val="20000"/>
              </a:spcBef>
            </a:pPr>
            <a:r>
              <a:rPr lang="en-US" altLang="zh-CN" sz="3200" dirty="0" smtClean="0">
                <a:latin typeface="微软雅黑" pitchFamily="34" charset="-122"/>
                <a:ea typeface="微软雅黑" pitchFamily="34" charset="-122"/>
                <a:cs typeface="+mn-cs"/>
              </a:rPr>
              <a:t>I980-G10 </a:t>
            </a:r>
            <a:r>
              <a:rPr lang="en-US" altLang="zh-CN" sz="3200" dirty="0">
                <a:latin typeface="微软雅黑" pitchFamily="34" charset="-122"/>
                <a:ea typeface="微软雅黑" pitchFamily="34" charset="-122"/>
              </a:rPr>
              <a:t>Technical </a:t>
            </a:r>
            <a:r>
              <a:rPr lang="en-US" altLang="zh-CN" sz="3200" dirty="0" smtClean="0">
                <a:latin typeface="微软雅黑" pitchFamily="34" charset="-122"/>
                <a:ea typeface="微软雅黑" pitchFamily="34" charset="-122"/>
              </a:rPr>
              <a:t>highlight </a:t>
            </a:r>
            <a:r>
              <a:rPr lang="en-US" altLang="zh-CN" sz="3200" dirty="0" smtClean="0">
                <a:latin typeface="微软雅黑" pitchFamily="34" charset="-122"/>
                <a:ea typeface="微软雅黑" pitchFamily="34" charset="-122"/>
                <a:cs typeface="+mn-cs"/>
              </a:rPr>
              <a:t>4</a:t>
            </a:r>
            <a:r>
              <a:rPr lang="en-US" altLang="zh-CN" sz="3200" dirty="0" smtClean="0">
                <a:latin typeface="微软雅黑" pitchFamily="34" charset="-122"/>
                <a:ea typeface="微软雅黑" pitchFamily="34" charset="-122"/>
                <a:cs typeface="+mn-cs"/>
              </a:rPr>
              <a:t>-</a:t>
            </a:r>
            <a:r>
              <a:rPr lang="en-US" altLang="zh-CN" sz="3200" dirty="0">
                <a:latin typeface="微软雅黑" pitchFamily="34" charset="-122"/>
                <a:ea typeface="微软雅黑" pitchFamily="34" charset="-122"/>
                <a:cs typeface="+mn-cs"/>
              </a:rPr>
              <a:t>- Touch Screen Monitoring</a:t>
            </a:r>
            <a:endParaRPr lang="zh-CN" altLang="en-US" sz="3200" dirty="0"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pic>
        <p:nvPicPr>
          <p:cNvPr id="3" name="Picture 2" descr="D:\曙光工作资料\2013年工作资料\机型资料\I980-G10\机器图片\液晶屏\液晶屏故障界面\故障界面\风扇主界面故障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174735"/>
            <a:ext cx="2524089" cy="1514454"/>
          </a:xfrm>
          <a:prstGeom prst="rect">
            <a:avLst/>
          </a:prstGeom>
          <a:noFill/>
        </p:spPr>
      </p:pic>
      <p:pic>
        <p:nvPicPr>
          <p:cNvPr id="4" name="Picture 3" descr="D:\曙光工作资料\2013年工作资料\机型资料\I980-G10\机器图片\液晶屏\液晶屏故障界面\故障界面\风扇二级界面故障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0430" y="1142984"/>
            <a:ext cx="2523600" cy="1514160"/>
          </a:xfrm>
          <a:prstGeom prst="rect">
            <a:avLst/>
          </a:prstGeom>
          <a:noFill/>
        </p:spPr>
      </p:pic>
      <p:cxnSp>
        <p:nvCxnSpPr>
          <p:cNvPr id="5" name="直接箭头连接符 11"/>
          <p:cNvCxnSpPr/>
          <p:nvPr/>
        </p:nvCxnSpPr>
        <p:spPr>
          <a:xfrm>
            <a:off x="3071802" y="1931978"/>
            <a:ext cx="439200" cy="8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4" descr="D:\曙光工作资料\2013年工作资料\机型资料\I980-G10\机器图片\液晶屏\Screenshots\Screenshots\Screenshot_2000-01-01-00-08-3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44200" y="1146160"/>
            <a:ext cx="2523600" cy="1514160"/>
          </a:xfrm>
          <a:prstGeom prst="rect">
            <a:avLst/>
          </a:prstGeom>
          <a:noFill/>
        </p:spPr>
      </p:pic>
      <p:cxnSp>
        <p:nvCxnSpPr>
          <p:cNvPr id="7" name="直接箭头连接符 14"/>
          <p:cNvCxnSpPr/>
          <p:nvPr/>
        </p:nvCxnSpPr>
        <p:spPr>
          <a:xfrm>
            <a:off x="6072198" y="1860540"/>
            <a:ext cx="439200" cy="8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6" descr="D:\曙光工作资料\2013年工作资料\机型资料\I980-G10\机器图片\液晶屏\Screenshots\Screenshots\Screenshot_2000-01-01-00-06-59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1296" y="5200988"/>
            <a:ext cx="2523600" cy="1514160"/>
          </a:xfrm>
          <a:prstGeom prst="rect">
            <a:avLst/>
          </a:prstGeom>
          <a:noFill/>
        </p:spPr>
      </p:pic>
      <p:pic>
        <p:nvPicPr>
          <p:cNvPr id="9" name="Picture 7" descr="D:\曙光工作资料\2013年工作资料\机型资料\I980-G10\机器图片\液晶屏\Screenshots\Screenshots\Screenshot_2000-01-01-00-07-49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77160" y="5200988"/>
            <a:ext cx="2523600" cy="1514160"/>
          </a:xfrm>
          <a:prstGeom prst="rect">
            <a:avLst/>
          </a:prstGeom>
          <a:noFill/>
        </p:spPr>
      </p:pic>
      <p:pic>
        <p:nvPicPr>
          <p:cNvPr id="10" name="Picture 8" descr="D:\曙光工作资料\2013年工作资料\机型资料\I980-G10\机器图片\液晶屏\Screenshots\Screenshots\Screenshot_2015-03-27-19-31-13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72264" y="5200988"/>
            <a:ext cx="2523600" cy="1514160"/>
          </a:xfrm>
          <a:prstGeom prst="rect">
            <a:avLst/>
          </a:prstGeom>
          <a:noFill/>
        </p:spPr>
      </p:pic>
      <p:cxnSp>
        <p:nvCxnSpPr>
          <p:cNvPr id="11" name="直接箭头连接符 21"/>
          <p:cNvCxnSpPr/>
          <p:nvPr/>
        </p:nvCxnSpPr>
        <p:spPr>
          <a:xfrm>
            <a:off x="3000364" y="6058244"/>
            <a:ext cx="439200" cy="8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22"/>
          <p:cNvCxnSpPr/>
          <p:nvPr/>
        </p:nvCxnSpPr>
        <p:spPr>
          <a:xfrm>
            <a:off x="6072198" y="5986806"/>
            <a:ext cx="439200" cy="8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3429000" y="3786190"/>
            <a:ext cx="24257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 dirty="0" smtClean="0">
                <a:solidFill>
                  <a:srgbClr val="F8F8F8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 </a:t>
            </a:r>
            <a:r>
              <a:rPr lang="zh-CN" altLang="en-US" sz="2400" b="1" dirty="0" smtClean="0">
                <a:solidFill>
                  <a:srgbClr val="F8F8F8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交互界面友好！</a:t>
            </a:r>
            <a:endParaRPr lang="en-US" altLang="zh-CN" sz="2400" b="1" dirty="0" smtClean="0">
              <a:solidFill>
                <a:srgbClr val="F8F8F8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  <a:p>
            <a:pPr>
              <a:spcBef>
                <a:spcPct val="50000"/>
              </a:spcBef>
            </a:pPr>
            <a:r>
              <a:rPr lang="zh-CN" altLang="en-US" sz="2400" b="1" dirty="0" smtClean="0">
                <a:solidFill>
                  <a:srgbClr val="F8F8F8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 用户体验良好！</a:t>
            </a:r>
            <a:endParaRPr lang="zh-CN" altLang="en-US" sz="2400" b="1" dirty="0">
              <a:solidFill>
                <a:srgbClr val="F8F8F8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grpSp>
        <p:nvGrpSpPr>
          <p:cNvPr id="14" name="组合 67"/>
          <p:cNvGrpSpPr/>
          <p:nvPr/>
        </p:nvGrpSpPr>
        <p:grpSpPr>
          <a:xfrm>
            <a:off x="127001" y="2643182"/>
            <a:ext cx="10172697" cy="2571769"/>
            <a:chOff x="561010" y="2097104"/>
            <a:chExt cx="8188348" cy="3689350"/>
          </a:xfrm>
        </p:grpSpPr>
        <p:sp>
          <p:nvSpPr>
            <p:cNvPr id="15" name="Text Box 7"/>
            <p:cNvSpPr txBox="1">
              <a:spLocks noChangeArrowheads="1"/>
            </p:cNvSpPr>
            <p:nvPr/>
          </p:nvSpPr>
          <p:spPr bwMode="auto">
            <a:xfrm>
              <a:off x="1857357" y="3786191"/>
              <a:ext cx="1249095" cy="927199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1200" b="1" dirty="0" smtClean="0">
                  <a:latin typeface="微软雅黑" pitchFamily="34" charset="-122"/>
                  <a:ea typeface="微软雅黑" pitchFamily="34" charset="-122"/>
                  <a:cs typeface="Arial" pitchFamily="34" charset="0"/>
                </a:rPr>
                <a:t>Perfect</a:t>
              </a:r>
              <a:r>
                <a:rPr lang="zh-CN" altLang="en-US" sz="1200" b="1" dirty="0" smtClean="0">
                  <a:latin typeface="微软雅黑" pitchFamily="34" charset="-122"/>
                  <a:ea typeface="微软雅黑" pitchFamily="34" charset="-122"/>
                  <a:cs typeface="Arial" pitchFamily="34" charset="0"/>
                </a:rPr>
                <a:t> </a:t>
              </a:r>
              <a:r>
                <a:rPr lang="en-US" altLang="zh-CN" sz="1200" b="1" dirty="0" smtClean="0">
                  <a:latin typeface="微软雅黑" pitchFamily="34" charset="-122"/>
                  <a:ea typeface="微软雅黑" pitchFamily="34" charset="-122"/>
                  <a:cs typeface="Arial" pitchFamily="34" charset="0"/>
                </a:rPr>
                <a:t>and</a:t>
              </a:r>
              <a:r>
                <a:rPr lang="zh-CN" altLang="en-US" sz="1200" b="1" dirty="0" smtClean="0">
                  <a:latin typeface="微软雅黑" pitchFamily="34" charset="-122"/>
                  <a:ea typeface="微软雅黑" pitchFamily="34" charset="-122"/>
                  <a:cs typeface="Arial" pitchFamily="34" charset="0"/>
                </a:rPr>
                <a:t> </a:t>
              </a:r>
              <a:r>
                <a:rPr lang="en-US" altLang="zh-CN" sz="1200" b="1" dirty="0" smtClean="0">
                  <a:latin typeface="微软雅黑" pitchFamily="34" charset="-122"/>
                  <a:ea typeface="微软雅黑" pitchFamily="34" charset="-122"/>
                  <a:cs typeface="Arial" pitchFamily="34" charset="0"/>
                </a:rPr>
                <a:t>powerful</a:t>
              </a:r>
              <a:r>
                <a:rPr lang="zh-CN" altLang="en-US" sz="1200" b="1" dirty="0" smtClean="0">
                  <a:latin typeface="微软雅黑" pitchFamily="34" charset="-122"/>
                  <a:ea typeface="微软雅黑" pitchFamily="34" charset="-122"/>
                  <a:cs typeface="Arial" pitchFamily="34" charset="0"/>
                </a:rPr>
                <a:t> </a:t>
              </a:r>
              <a:r>
                <a:rPr lang="en-US" altLang="zh-CN" sz="1200" b="1" dirty="0" smtClean="0">
                  <a:latin typeface="微软雅黑" pitchFamily="34" charset="-122"/>
                  <a:ea typeface="微软雅黑" pitchFamily="34" charset="-122"/>
                  <a:cs typeface="Arial" pitchFamily="34" charset="0"/>
                </a:rPr>
                <a:t>monitor</a:t>
              </a:r>
              <a:r>
                <a:rPr lang="zh-CN" altLang="en-US" sz="1200" b="1" dirty="0" smtClean="0">
                  <a:latin typeface="微软雅黑" pitchFamily="34" charset="-122"/>
                  <a:ea typeface="微软雅黑" pitchFamily="34" charset="-122"/>
                  <a:cs typeface="Arial" pitchFamily="34" charset="0"/>
                </a:rPr>
                <a:t> </a:t>
              </a:r>
              <a:r>
                <a:rPr lang="en-US" altLang="zh-CN" sz="1200" b="1" dirty="0" smtClean="0">
                  <a:latin typeface="微软雅黑" pitchFamily="34" charset="-122"/>
                  <a:ea typeface="微软雅黑" pitchFamily="34" charset="-122"/>
                  <a:cs typeface="Arial" pitchFamily="34" charset="0"/>
                </a:rPr>
                <a:t>function</a:t>
              </a:r>
              <a:r>
                <a:rPr lang="zh-CN" altLang="en-US" sz="1200" b="1" dirty="0" smtClean="0">
                  <a:latin typeface="微软雅黑" pitchFamily="34" charset="-122"/>
                  <a:ea typeface="微软雅黑" pitchFamily="34" charset="-122"/>
                  <a:cs typeface="Arial" pitchFamily="34" charset="0"/>
                </a:rPr>
                <a:t> </a:t>
              </a:r>
              <a:endParaRPr lang="en-US" altLang="zh-CN" sz="1200" b="1" dirty="0">
                <a:latin typeface="微软雅黑" pitchFamily="34" charset="-122"/>
                <a:ea typeface="微软雅黑" pitchFamily="34" charset="-122"/>
                <a:cs typeface="Arial" pitchFamily="34" charset="0"/>
              </a:endParaRPr>
            </a:p>
          </p:txBody>
        </p:sp>
        <p:grpSp>
          <p:nvGrpSpPr>
            <p:cNvPr id="16" name="组合 66"/>
            <p:cNvGrpSpPr/>
            <p:nvPr/>
          </p:nvGrpSpPr>
          <p:grpSpPr>
            <a:xfrm>
              <a:off x="561010" y="2097104"/>
              <a:ext cx="8188348" cy="3689350"/>
              <a:chOff x="508650" y="2378075"/>
              <a:chExt cx="8188348" cy="3689350"/>
            </a:xfrm>
          </p:grpSpPr>
          <p:sp>
            <p:nvSpPr>
              <p:cNvPr id="18" name="Oval 3"/>
              <p:cNvSpPr>
                <a:spLocks noChangeArrowheads="1"/>
              </p:cNvSpPr>
              <p:nvPr/>
            </p:nvSpPr>
            <p:spPr bwMode="auto">
              <a:xfrm>
                <a:off x="5251450" y="2760663"/>
                <a:ext cx="2867025" cy="2968625"/>
              </a:xfrm>
              <a:prstGeom prst="ellipse">
                <a:avLst/>
              </a:prstGeom>
              <a:noFill/>
              <a:ln w="57150" cmpd="sng">
                <a:solidFill>
                  <a:schemeClr val="tx2">
                    <a:alpha val="39999"/>
                  </a:schemeClr>
                </a:solidFill>
                <a:round/>
                <a:headEnd/>
                <a:tailEnd/>
              </a:ln>
              <a:effectLst/>
              <a:scene3d>
                <a:camera prst="legacyPerspectiveFront"/>
                <a:lightRig rig="legacyFlat3" dir="r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accent2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zh-CN" altLang="en-US"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19" name="Oval 4"/>
              <p:cNvSpPr>
                <a:spLocks noChangeArrowheads="1"/>
              </p:cNvSpPr>
              <p:nvPr/>
            </p:nvSpPr>
            <p:spPr bwMode="auto">
              <a:xfrm>
                <a:off x="1247775" y="2760663"/>
                <a:ext cx="2867025" cy="2968625"/>
              </a:xfrm>
              <a:prstGeom prst="ellipse">
                <a:avLst/>
              </a:prstGeom>
              <a:noFill/>
              <a:ln w="57150" cmpd="sng">
                <a:solidFill>
                  <a:schemeClr val="tx2">
                    <a:alpha val="39999"/>
                  </a:schemeClr>
                </a:solidFill>
                <a:round/>
                <a:headEnd/>
                <a:tailEnd/>
              </a:ln>
              <a:effectLst/>
              <a:scene3d>
                <a:camera prst="legacyPerspectiveFront"/>
                <a:lightRig rig="legacyFlat3" dir="r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hlink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zh-CN" altLang="en-US"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20" name="AutoShape 5"/>
              <p:cNvSpPr>
                <a:spLocks noChangeArrowheads="1"/>
              </p:cNvSpPr>
              <p:nvPr/>
            </p:nvSpPr>
            <p:spPr bwMode="auto">
              <a:xfrm>
                <a:off x="3105206" y="3678239"/>
                <a:ext cx="2762196" cy="1220787"/>
              </a:xfrm>
              <a:prstGeom prst="roundRect">
                <a:avLst>
                  <a:gd name="adj" fmla="val 13264"/>
                </a:avLst>
              </a:pr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38100" cmpd="sng">
                <a:solidFill>
                  <a:srgbClr val="F8F8F8"/>
                </a:solidFill>
                <a:round/>
                <a:headEnd/>
                <a:tailEnd/>
              </a:ln>
              <a:effectLst>
                <a:outerShdw dist="107763" dir="2700000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r>
                  <a:rPr lang="en-US" altLang="zh-CN" b="1" dirty="0" smtClean="0">
                    <a:solidFill>
                      <a:srgbClr val="FF0000"/>
                    </a:solidFill>
                    <a:latin typeface="微软雅黑" pitchFamily="34" charset="-122"/>
                    <a:ea typeface="微软雅黑" pitchFamily="34" charset="-122"/>
                  </a:rPr>
                  <a:t>A</a:t>
                </a:r>
                <a:r>
                  <a:rPr lang="zh-CN" altLang="en-US" b="1" dirty="0" smtClean="0">
                    <a:solidFill>
                      <a:srgbClr val="FF0000"/>
                    </a:solidFill>
                    <a:latin typeface="微软雅黑" pitchFamily="34" charset="-122"/>
                    <a:ea typeface="微软雅黑" pitchFamily="34" charset="-122"/>
                  </a:rPr>
                  <a:t> </a:t>
                </a:r>
                <a:r>
                  <a:rPr lang="en-US" altLang="zh-CN" b="1" dirty="0" smtClean="0">
                    <a:solidFill>
                      <a:srgbClr val="FF0000"/>
                    </a:solidFill>
                    <a:latin typeface="微软雅黑" pitchFamily="34" charset="-122"/>
                    <a:ea typeface="微软雅黑" pitchFamily="34" charset="-122"/>
                  </a:rPr>
                  <a:t>friendly</a:t>
                </a:r>
                <a:r>
                  <a:rPr lang="zh-CN" altLang="en-US" b="1" dirty="0" smtClean="0">
                    <a:solidFill>
                      <a:srgbClr val="FF0000"/>
                    </a:solidFill>
                    <a:latin typeface="微软雅黑" pitchFamily="34" charset="-122"/>
                    <a:ea typeface="微软雅黑" pitchFamily="34" charset="-122"/>
                  </a:rPr>
                  <a:t> </a:t>
                </a:r>
                <a:r>
                  <a:rPr lang="en-US" altLang="zh-CN" b="1" dirty="0" smtClean="0">
                    <a:solidFill>
                      <a:srgbClr val="FF0000"/>
                    </a:solidFill>
                    <a:latin typeface="微软雅黑" pitchFamily="34" charset="-122"/>
                    <a:ea typeface="微软雅黑" pitchFamily="34" charset="-122"/>
                  </a:rPr>
                  <a:t>interactive </a:t>
                </a:r>
                <a:r>
                  <a:rPr lang="en-US" altLang="zh-CN" b="1" dirty="0">
                    <a:solidFill>
                      <a:srgbClr val="FF0000"/>
                    </a:solidFill>
                    <a:latin typeface="微软雅黑" pitchFamily="34" charset="-122"/>
                    <a:ea typeface="微软雅黑" pitchFamily="34" charset="-122"/>
                  </a:rPr>
                  <a:t>interface</a:t>
                </a:r>
                <a:endParaRPr lang="en-US" altLang="zh-CN" b="1" dirty="0" smtClean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endParaRPr>
              </a:p>
              <a:p>
                <a:r>
                  <a:rPr lang="en-US" altLang="zh-CN" b="1" dirty="0" smtClean="0">
                    <a:solidFill>
                      <a:srgbClr val="FF0000"/>
                    </a:solidFill>
                    <a:latin typeface="微软雅黑" pitchFamily="34" charset="-122"/>
                    <a:ea typeface="微软雅黑" pitchFamily="34" charset="-122"/>
                  </a:rPr>
                  <a:t>A</a:t>
                </a:r>
                <a:r>
                  <a:rPr lang="zh-CN" altLang="en-US" b="1" dirty="0" smtClean="0">
                    <a:solidFill>
                      <a:srgbClr val="FF0000"/>
                    </a:solidFill>
                    <a:latin typeface="微软雅黑" pitchFamily="34" charset="-122"/>
                    <a:ea typeface="微软雅黑" pitchFamily="34" charset="-122"/>
                  </a:rPr>
                  <a:t> </a:t>
                </a:r>
                <a:r>
                  <a:rPr lang="en-US" altLang="zh-CN" b="1" dirty="0" smtClean="0">
                    <a:solidFill>
                      <a:srgbClr val="FF0000"/>
                    </a:solidFill>
                    <a:latin typeface="微软雅黑" pitchFamily="34" charset="-122"/>
                    <a:ea typeface="微软雅黑" pitchFamily="34" charset="-122"/>
                  </a:rPr>
                  <a:t>good</a:t>
                </a:r>
                <a:r>
                  <a:rPr lang="zh-CN" altLang="en-US" b="1" dirty="0" smtClean="0">
                    <a:solidFill>
                      <a:srgbClr val="FF0000"/>
                    </a:solidFill>
                    <a:latin typeface="微软雅黑" pitchFamily="34" charset="-122"/>
                    <a:ea typeface="微软雅黑" pitchFamily="34" charset="-122"/>
                  </a:rPr>
                  <a:t> </a:t>
                </a:r>
                <a:r>
                  <a:rPr lang="en-US" altLang="zh-CN" b="1" dirty="0" smtClean="0">
                    <a:solidFill>
                      <a:srgbClr val="FF0000"/>
                    </a:solidFill>
                    <a:latin typeface="微软雅黑" pitchFamily="34" charset="-122"/>
                    <a:ea typeface="微软雅黑" pitchFamily="34" charset="-122"/>
                  </a:rPr>
                  <a:t>user</a:t>
                </a:r>
                <a:r>
                  <a:rPr lang="zh-CN" altLang="en-US" b="1" dirty="0" smtClean="0">
                    <a:solidFill>
                      <a:srgbClr val="FF0000"/>
                    </a:solidFill>
                    <a:latin typeface="微软雅黑" pitchFamily="34" charset="-122"/>
                    <a:ea typeface="微软雅黑" pitchFamily="34" charset="-122"/>
                  </a:rPr>
                  <a:t> </a:t>
                </a:r>
                <a:r>
                  <a:rPr lang="en-US" altLang="zh-CN" b="1" dirty="0" smtClean="0">
                    <a:solidFill>
                      <a:srgbClr val="FF0000"/>
                    </a:solidFill>
                    <a:latin typeface="微软雅黑" pitchFamily="34" charset="-122"/>
                    <a:ea typeface="微软雅黑" pitchFamily="34" charset="-122"/>
                  </a:rPr>
                  <a:t>experience</a:t>
                </a:r>
                <a:r>
                  <a:rPr lang="zh-CN" altLang="en-US" b="1" dirty="0" smtClean="0">
                    <a:solidFill>
                      <a:srgbClr val="FF0000"/>
                    </a:solidFill>
                    <a:latin typeface="微软雅黑" pitchFamily="34" charset="-122"/>
                    <a:ea typeface="微软雅黑" pitchFamily="34" charset="-122"/>
                  </a:rPr>
                  <a:t> </a:t>
                </a:r>
                <a:endParaRPr lang="zh-CN" altLang="en-US" b="1" dirty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grpSp>
            <p:nvGrpSpPr>
              <p:cNvPr id="21" name="Group 8"/>
              <p:cNvGrpSpPr>
                <a:grpSpLocks/>
              </p:cNvGrpSpPr>
              <p:nvPr/>
            </p:nvGrpSpPr>
            <p:grpSpPr bwMode="auto">
              <a:xfrm>
                <a:off x="1557338" y="2378075"/>
                <a:ext cx="1044575" cy="1022350"/>
                <a:chOff x="0" y="0"/>
                <a:chExt cx="1042" cy="1019"/>
              </a:xfrm>
            </p:grpSpPr>
            <p:grpSp>
              <p:nvGrpSpPr>
                <p:cNvPr id="53" name="Group 9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1042" cy="1019"/>
                  <a:chOff x="0" y="0"/>
                  <a:chExt cx="1042" cy="1019"/>
                </a:xfrm>
              </p:grpSpPr>
              <p:pic>
                <p:nvPicPr>
                  <p:cNvPr id="55" name="Picture 10" descr="circuler_1"/>
                  <p:cNvPicPr>
                    <a:picLocks noChangeAspect="1" noChangeArrowheads="1"/>
                  </p:cNvPicPr>
                  <p:nvPr/>
                </p:nvPicPr>
                <p:blipFill>
                  <a:blip r:embed="rId9" cstate="print"/>
                  <a:srcRect/>
                  <a:stretch>
                    <a:fillRect/>
                  </a:stretch>
                </p:blipFill>
                <p:spPr bwMode="auto">
                  <a:xfrm>
                    <a:off x="0" y="0"/>
                    <a:ext cx="1042" cy="101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56" name="Oval 11"/>
                  <p:cNvSpPr>
                    <a:spLocks noChangeArrowheads="1"/>
                  </p:cNvSpPr>
                  <p:nvPr/>
                </p:nvSpPr>
                <p:spPr bwMode="auto">
                  <a:xfrm>
                    <a:off x="0" y="0"/>
                    <a:ext cx="1035" cy="1019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hlink">
                          <a:alpha val="54999"/>
                        </a:schemeClr>
                      </a:gs>
                      <a:gs pos="50000">
                        <a:schemeClr val="hlink">
                          <a:gamma/>
                          <a:shade val="46275"/>
                          <a:invGamma/>
                          <a:alpha val="89999"/>
                        </a:schemeClr>
                      </a:gs>
                      <a:gs pos="100000">
                        <a:schemeClr val="hlink">
                          <a:alpha val="54999"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zh-CN" altLang="en-US">
                      <a:latin typeface="微软雅黑" pitchFamily="34" charset="-122"/>
                      <a:ea typeface="微软雅黑" pitchFamily="34" charset="-122"/>
                    </a:endParaRPr>
                  </a:p>
                </p:txBody>
              </p:sp>
            </p:grpSp>
            <p:pic>
              <p:nvPicPr>
                <p:cNvPr id="54" name="Picture 12" descr="Picture2"/>
                <p:cNvPicPr>
                  <a:picLocks noChangeAspect="1" noChangeArrowheads="1"/>
                </p:cNvPicPr>
                <p:nvPr/>
              </p:nvPicPr>
              <p:blipFill>
                <a:blip r:embed="rId10" cstate="print"/>
                <a:srcRect/>
                <a:stretch>
                  <a:fillRect/>
                </a:stretch>
              </p:blipFill>
              <p:spPr bwMode="auto">
                <a:xfrm>
                  <a:off x="104" y="10"/>
                  <a:ext cx="823" cy="36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22" name="Group 13"/>
              <p:cNvGrpSpPr>
                <a:grpSpLocks/>
              </p:cNvGrpSpPr>
              <p:nvPr/>
            </p:nvGrpSpPr>
            <p:grpSpPr bwMode="auto">
              <a:xfrm>
                <a:off x="696913" y="3749675"/>
                <a:ext cx="1044575" cy="1022350"/>
                <a:chOff x="0" y="0"/>
                <a:chExt cx="1042" cy="1019"/>
              </a:xfrm>
            </p:grpSpPr>
            <p:grpSp>
              <p:nvGrpSpPr>
                <p:cNvPr id="49" name="Group 14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1042" cy="1019"/>
                  <a:chOff x="0" y="0"/>
                  <a:chExt cx="1042" cy="1019"/>
                </a:xfrm>
              </p:grpSpPr>
              <p:pic>
                <p:nvPicPr>
                  <p:cNvPr id="51" name="Picture 15" descr="circuler_1"/>
                  <p:cNvPicPr>
                    <a:picLocks noChangeAspect="1" noChangeArrowheads="1"/>
                  </p:cNvPicPr>
                  <p:nvPr/>
                </p:nvPicPr>
                <p:blipFill>
                  <a:blip r:embed="rId9" cstate="print"/>
                  <a:srcRect/>
                  <a:stretch>
                    <a:fillRect/>
                  </a:stretch>
                </p:blipFill>
                <p:spPr bwMode="auto">
                  <a:xfrm>
                    <a:off x="0" y="0"/>
                    <a:ext cx="1042" cy="101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52" name="Oval 16"/>
                  <p:cNvSpPr>
                    <a:spLocks noChangeArrowheads="1"/>
                  </p:cNvSpPr>
                  <p:nvPr/>
                </p:nvSpPr>
                <p:spPr bwMode="auto">
                  <a:xfrm>
                    <a:off x="0" y="0"/>
                    <a:ext cx="1035" cy="1019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hlink">
                          <a:alpha val="54999"/>
                        </a:schemeClr>
                      </a:gs>
                      <a:gs pos="50000">
                        <a:schemeClr val="hlink">
                          <a:gamma/>
                          <a:shade val="46275"/>
                          <a:invGamma/>
                          <a:alpha val="89999"/>
                        </a:schemeClr>
                      </a:gs>
                      <a:gs pos="100000">
                        <a:schemeClr val="hlink">
                          <a:alpha val="54999"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zh-CN" altLang="en-US">
                      <a:latin typeface="微软雅黑" pitchFamily="34" charset="-122"/>
                      <a:ea typeface="微软雅黑" pitchFamily="34" charset="-122"/>
                    </a:endParaRPr>
                  </a:p>
                </p:txBody>
              </p:sp>
            </p:grpSp>
            <p:pic>
              <p:nvPicPr>
                <p:cNvPr id="50" name="Picture 17" descr="Picture2"/>
                <p:cNvPicPr>
                  <a:picLocks noChangeAspect="1" noChangeArrowheads="1"/>
                </p:cNvPicPr>
                <p:nvPr/>
              </p:nvPicPr>
              <p:blipFill>
                <a:blip r:embed="rId10" cstate="print"/>
                <a:srcRect/>
                <a:stretch>
                  <a:fillRect/>
                </a:stretch>
              </p:blipFill>
              <p:spPr bwMode="auto">
                <a:xfrm>
                  <a:off x="104" y="10"/>
                  <a:ext cx="823" cy="36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23" name="Group 18"/>
              <p:cNvGrpSpPr>
                <a:grpSpLocks/>
              </p:cNvGrpSpPr>
              <p:nvPr/>
            </p:nvGrpSpPr>
            <p:grpSpPr bwMode="auto">
              <a:xfrm>
                <a:off x="1557338" y="5045075"/>
                <a:ext cx="1044575" cy="1022350"/>
                <a:chOff x="0" y="0"/>
                <a:chExt cx="1042" cy="1019"/>
              </a:xfrm>
            </p:grpSpPr>
            <p:grpSp>
              <p:nvGrpSpPr>
                <p:cNvPr id="45" name="Group 19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1042" cy="1019"/>
                  <a:chOff x="0" y="0"/>
                  <a:chExt cx="1042" cy="1019"/>
                </a:xfrm>
              </p:grpSpPr>
              <p:pic>
                <p:nvPicPr>
                  <p:cNvPr id="47" name="Picture 20" descr="circuler_1"/>
                  <p:cNvPicPr>
                    <a:picLocks noChangeAspect="1" noChangeArrowheads="1"/>
                  </p:cNvPicPr>
                  <p:nvPr/>
                </p:nvPicPr>
                <p:blipFill>
                  <a:blip r:embed="rId9" cstate="print"/>
                  <a:srcRect/>
                  <a:stretch>
                    <a:fillRect/>
                  </a:stretch>
                </p:blipFill>
                <p:spPr bwMode="auto">
                  <a:xfrm>
                    <a:off x="0" y="0"/>
                    <a:ext cx="1042" cy="101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48" name="Oval 21"/>
                  <p:cNvSpPr>
                    <a:spLocks noChangeArrowheads="1"/>
                  </p:cNvSpPr>
                  <p:nvPr/>
                </p:nvSpPr>
                <p:spPr bwMode="auto">
                  <a:xfrm>
                    <a:off x="0" y="0"/>
                    <a:ext cx="1035" cy="1019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hlink">
                          <a:alpha val="54999"/>
                        </a:schemeClr>
                      </a:gs>
                      <a:gs pos="50000">
                        <a:schemeClr val="hlink">
                          <a:gamma/>
                          <a:shade val="46275"/>
                          <a:invGamma/>
                          <a:alpha val="89999"/>
                        </a:schemeClr>
                      </a:gs>
                      <a:gs pos="100000">
                        <a:schemeClr val="hlink">
                          <a:alpha val="54999"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zh-CN" altLang="en-US">
                      <a:latin typeface="微软雅黑" pitchFamily="34" charset="-122"/>
                      <a:ea typeface="微软雅黑" pitchFamily="34" charset="-122"/>
                    </a:endParaRPr>
                  </a:p>
                </p:txBody>
              </p:sp>
            </p:grpSp>
            <p:pic>
              <p:nvPicPr>
                <p:cNvPr id="46" name="Picture 22" descr="Picture2"/>
                <p:cNvPicPr>
                  <a:picLocks noChangeAspect="1" noChangeArrowheads="1"/>
                </p:cNvPicPr>
                <p:nvPr/>
              </p:nvPicPr>
              <p:blipFill>
                <a:blip r:embed="rId10" cstate="print"/>
                <a:srcRect/>
                <a:stretch>
                  <a:fillRect/>
                </a:stretch>
              </p:blipFill>
              <p:spPr bwMode="auto">
                <a:xfrm>
                  <a:off x="104" y="10"/>
                  <a:ext cx="823" cy="36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24" name="Text Box 23"/>
              <p:cNvSpPr txBox="1">
                <a:spLocks noChangeArrowheads="1"/>
              </p:cNvSpPr>
              <p:nvPr/>
            </p:nvSpPr>
            <p:spPr bwMode="auto">
              <a:xfrm>
                <a:off x="1546225" y="2480557"/>
                <a:ext cx="1060450" cy="12804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CN" altLang="en-US" sz="1600" b="1" dirty="0" smtClean="0">
                    <a:solidFill>
                      <a:srgbClr val="F8F8F8"/>
                    </a:solidFill>
                    <a:latin typeface="微软雅黑" pitchFamily="34" charset="-122"/>
                    <a:ea typeface="微软雅黑" pitchFamily="34" charset="-122"/>
                    <a:cs typeface="Arial" pitchFamily="34" charset="0"/>
                  </a:rPr>
                  <a:t>   </a:t>
                </a:r>
                <a:r>
                  <a:rPr lang="en-US" altLang="zh-CN" sz="1200" b="1" dirty="0" smtClean="0">
                    <a:solidFill>
                      <a:srgbClr val="F8F8F8"/>
                    </a:solidFill>
                    <a:latin typeface="微软雅黑" pitchFamily="34" charset="-122"/>
                    <a:ea typeface="微软雅黑" pitchFamily="34" charset="-122"/>
                    <a:cs typeface="Arial" pitchFamily="34" charset="0"/>
                  </a:rPr>
                  <a:t>supervise</a:t>
                </a:r>
                <a:r>
                  <a:rPr lang="zh-CN" altLang="en-US" sz="1200" b="1" dirty="0" smtClean="0">
                    <a:solidFill>
                      <a:srgbClr val="F8F8F8"/>
                    </a:solidFill>
                    <a:latin typeface="微软雅黑" pitchFamily="34" charset="-122"/>
                    <a:ea typeface="微软雅黑" pitchFamily="34" charset="-122"/>
                    <a:cs typeface="Arial" pitchFamily="34" charset="0"/>
                  </a:rPr>
                  <a:t> </a:t>
                </a:r>
                <a:r>
                  <a:rPr lang="en-US" altLang="zh-CN" sz="1200" b="1" dirty="0" smtClean="0">
                    <a:solidFill>
                      <a:srgbClr val="F8F8F8"/>
                    </a:solidFill>
                    <a:latin typeface="微软雅黑" pitchFamily="34" charset="-122"/>
                    <a:ea typeface="微软雅黑" pitchFamily="34" charset="-122"/>
                    <a:cs typeface="Arial" pitchFamily="34" charset="0"/>
                  </a:rPr>
                  <a:t>in </a:t>
                </a:r>
                <a:r>
                  <a:rPr lang="en-US" altLang="zh-CN" sz="1200" b="1" dirty="0">
                    <a:solidFill>
                      <a:srgbClr val="F8F8F8"/>
                    </a:solidFill>
                    <a:latin typeface="微软雅黑" pitchFamily="34" charset="-122"/>
                    <a:ea typeface="微软雅黑" pitchFamily="34" charset="-122"/>
                    <a:cs typeface="Arial" pitchFamily="34" charset="0"/>
                  </a:rPr>
                  <a:t>all dimensions</a:t>
                </a:r>
                <a:endParaRPr lang="en-US" altLang="zh-CN" sz="1200" b="1" dirty="0" smtClean="0">
                  <a:solidFill>
                    <a:srgbClr val="F8F8F8"/>
                  </a:solidFill>
                  <a:latin typeface="微软雅黑" pitchFamily="34" charset="-122"/>
                  <a:ea typeface="微软雅黑" pitchFamily="34" charset="-122"/>
                  <a:cs typeface="Arial" pitchFamily="34" charset="0"/>
                </a:endParaRPr>
              </a:p>
              <a:p>
                <a:pPr>
                  <a:spcBef>
                    <a:spcPct val="50000"/>
                  </a:spcBef>
                </a:pPr>
                <a:endParaRPr lang="zh-CN" altLang="en-US" sz="1600" b="1" dirty="0">
                  <a:solidFill>
                    <a:srgbClr val="F8F8F8"/>
                  </a:solidFill>
                  <a:latin typeface="微软雅黑" pitchFamily="34" charset="-122"/>
                  <a:ea typeface="微软雅黑" pitchFamily="34" charset="-122"/>
                  <a:cs typeface="Arial" pitchFamily="34" charset="0"/>
                </a:endParaRPr>
              </a:p>
            </p:txBody>
          </p:sp>
          <p:sp>
            <p:nvSpPr>
              <p:cNvPr id="25" name="Text Box 24"/>
              <p:cNvSpPr txBox="1">
                <a:spLocks noChangeArrowheads="1"/>
              </p:cNvSpPr>
              <p:nvPr/>
            </p:nvSpPr>
            <p:spPr bwMode="auto">
              <a:xfrm>
                <a:off x="508650" y="3794603"/>
                <a:ext cx="1165383" cy="7505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CN" altLang="en-US" sz="1600" b="1" dirty="0" smtClean="0">
                    <a:solidFill>
                      <a:srgbClr val="F8F8F8"/>
                    </a:solidFill>
                    <a:latin typeface="微软雅黑" pitchFamily="34" charset="-122"/>
                    <a:ea typeface="微软雅黑" pitchFamily="34" charset="-122"/>
                    <a:cs typeface="Arial" pitchFamily="34" charset="0"/>
                  </a:rPr>
                  <a:t>    </a:t>
                </a:r>
                <a:r>
                  <a:rPr lang="en-US" altLang="zh-CN" sz="1200" b="1" dirty="0" smtClean="0">
                    <a:solidFill>
                      <a:srgbClr val="F8F8F8"/>
                    </a:solidFill>
                    <a:latin typeface="微软雅黑" pitchFamily="34" charset="-122"/>
                    <a:ea typeface="微软雅黑" pitchFamily="34" charset="-122"/>
                    <a:cs typeface="Arial" pitchFamily="34" charset="0"/>
                  </a:rPr>
                  <a:t>failures</a:t>
                </a:r>
                <a:r>
                  <a:rPr lang="zh-CN" altLang="en-US" sz="1200" b="1" dirty="0" smtClean="0">
                    <a:solidFill>
                      <a:srgbClr val="F8F8F8"/>
                    </a:solidFill>
                    <a:latin typeface="微软雅黑" pitchFamily="34" charset="-122"/>
                    <a:ea typeface="微软雅黑" pitchFamily="34" charset="-122"/>
                    <a:cs typeface="Arial" pitchFamily="34" charset="0"/>
                  </a:rPr>
                  <a:t> </a:t>
                </a:r>
                <a:r>
                  <a:rPr lang="en-US" altLang="zh-CN" sz="1200" b="1" dirty="0" smtClean="0">
                    <a:solidFill>
                      <a:srgbClr val="F8F8F8"/>
                    </a:solidFill>
                    <a:latin typeface="微软雅黑" pitchFamily="34" charset="-122"/>
                    <a:ea typeface="微软雅黑" pitchFamily="34" charset="-122"/>
                    <a:cs typeface="Arial" pitchFamily="34" charset="0"/>
                  </a:rPr>
                  <a:t>easy</a:t>
                </a:r>
                <a:r>
                  <a:rPr lang="zh-CN" altLang="en-US" sz="1200" b="1" dirty="0" smtClean="0">
                    <a:solidFill>
                      <a:srgbClr val="F8F8F8"/>
                    </a:solidFill>
                    <a:latin typeface="微软雅黑" pitchFamily="34" charset="-122"/>
                    <a:ea typeface="微软雅黑" pitchFamily="34" charset="-122"/>
                    <a:cs typeface="Arial" pitchFamily="34" charset="0"/>
                  </a:rPr>
                  <a:t> </a:t>
                </a:r>
                <a:r>
                  <a:rPr lang="en-US" altLang="zh-CN" sz="1200" b="1" dirty="0" smtClean="0">
                    <a:solidFill>
                      <a:srgbClr val="F8F8F8"/>
                    </a:solidFill>
                    <a:latin typeface="微软雅黑" pitchFamily="34" charset="-122"/>
                    <a:ea typeface="微软雅黑" pitchFamily="34" charset="-122"/>
                    <a:cs typeface="Arial" pitchFamily="34" charset="0"/>
                  </a:rPr>
                  <a:t>to</a:t>
                </a:r>
                <a:r>
                  <a:rPr lang="zh-CN" altLang="en-US" sz="1200" b="1" dirty="0" smtClean="0">
                    <a:solidFill>
                      <a:srgbClr val="F8F8F8"/>
                    </a:solidFill>
                    <a:latin typeface="微软雅黑" pitchFamily="34" charset="-122"/>
                    <a:ea typeface="微软雅黑" pitchFamily="34" charset="-122"/>
                    <a:cs typeface="Arial" pitchFamily="34" charset="0"/>
                  </a:rPr>
                  <a:t> </a:t>
                </a:r>
                <a:r>
                  <a:rPr lang="en-US" altLang="zh-CN" sz="1200" b="1" dirty="0" smtClean="0">
                    <a:solidFill>
                      <a:srgbClr val="F8F8F8"/>
                    </a:solidFill>
                    <a:latin typeface="微软雅黑" pitchFamily="34" charset="-122"/>
                    <a:ea typeface="微软雅黑" pitchFamily="34" charset="-122"/>
                    <a:cs typeface="Arial" pitchFamily="34" charset="0"/>
                  </a:rPr>
                  <a:t>be</a:t>
                </a:r>
                <a:r>
                  <a:rPr lang="zh-CN" altLang="en-US" sz="1200" b="1" dirty="0" smtClean="0">
                    <a:solidFill>
                      <a:srgbClr val="F8F8F8"/>
                    </a:solidFill>
                    <a:latin typeface="微软雅黑" pitchFamily="34" charset="-122"/>
                    <a:ea typeface="微软雅黑" pitchFamily="34" charset="-122"/>
                    <a:cs typeface="Arial" pitchFamily="34" charset="0"/>
                  </a:rPr>
                  <a:t> </a:t>
                </a:r>
                <a:r>
                  <a:rPr lang="en-US" altLang="zh-CN" sz="1200" b="1" dirty="0" smtClean="0">
                    <a:solidFill>
                      <a:srgbClr val="F8F8F8"/>
                    </a:solidFill>
                    <a:latin typeface="微软雅黑" pitchFamily="34" charset="-122"/>
                    <a:ea typeface="微软雅黑" pitchFamily="34" charset="-122"/>
                    <a:cs typeface="Arial" pitchFamily="34" charset="0"/>
                  </a:rPr>
                  <a:t>positioned</a:t>
                </a:r>
              </a:p>
            </p:txBody>
          </p:sp>
          <p:sp>
            <p:nvSpPr>
              <p:cNvPr id="26" name="Text Box 25"/>
              <p:cNvSpPr txBox="1">
                <a:spLocks noChangeArrowheads="1"/>
              </p:cNvSpPr>
              <p:nvPr/>
            </p:nvSpPr>
            <p:spPr bwMode="auto">
              <a:xfrm>
                <a:off x="1745591" y="5027981"/>
                <a:ext cx="1022266" cy="10155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CN" altLang="en-US" sz="1600" b="1" dirty="0" smtClean="0">
                    <a:solidFill>
                      <a:srgbClr val="F8F8F8"/>
                    </a:solidFill>
                    <a:latin typeface="微软雅黑" pitchFamily="34" charset="-122"/>
                    <a:ea typeface="微软雅黑" pitchFamily="34" charset="-122"/>
                    <a:cs typeface="Arial" pitchFamily="34" charset="0"/>
                  </a:rPr>
                  <a:t>  </a:t>
                </a:r>
                <a:r>
                  <a:rPr lang="en-US" altLang="zh-CN" sz="1200" b="1" dirty="0" smtClean="0">
                    <a:solidFill>
                      <a:srgbClr val="F8F8F8"/>
                    </a:solidFill>
                    <a:latin typeface="微软雅黑" pitchFamily="34" charset="-122"/>
                    <a:ea typeface="微软雅黑" pitchFamily="34" charset="-122"/>
                    <a:cs typeface="Arial" pitchFamily="34" charset="0"/>
                  </a:rPr>
                  <a:t>well</a:t>
                </a:r>
                <a:r>
                  <a:rPr lang="zh-CN" altLang="en-US" sz="1200" b="1" dirty="0" smtClean="0">
                    <a:solidFill>
                      <a:srgbClr val="F8F8F8"/>
                    </a:solidFill>
                    <a:latin typeface="微软雅黑" pitchFamily="34" charset="-122"/>
                    <a:ea typeface="微软雅黑" pitchFamily="34" charset="-122"/>
                    <a:cs typeface="Arial" pitchFamily="34" charset="0"/>
                  </a:rPr>
                  <a:t> </a:t>
                </a:r>
                <a:r>
                  <a:rPr lang="en-US" altLang="zh-CN" sz="1200" b="1" dirty="0" smtClean="0">
                    <a:solidFill>
                      <a:srgbClr val="F8F8F8"/>
                    </a:solidFill>
                    <a:latin typeface="微软雅黑" pitchFamily="34" charset="-122"/>
                    <a:ea typeface="微软雅黑" pitchFamily="34" charset="-122"/>
                    <a:cs typeface="Arial" pitchFamily="34" charset="0"/>
                  </a:rPr>
                  <a:t>documented</a:t>
                </a:r>
                <a:r>
                  <a:rPr lang="zh-CN" altLang="en-US" sz="1200" b="1" dirty="0" smtClean="0">
                    <a:solidFill>
                      <a:srgbClr val="F8F8F8"/>
                    </a:solidFill>
                    <a:latin typeface="微软雅黑" pitchFamily="34" charset="-122"/>
                    <a:ea typeface="微软雅黑" pitchFamily="34" charset="-122"/>
                    <a:cs typeface="Arial" pitchFamily="34" charset="0"/>
                  </a:rPr>
                  <a:t> </a:t>
                </a:r>
                <a:r>
                  <a:rPr lang="en-US" altLang="zh-CN" sz="1200" b="1" dirty="0" smtClean="0">
                    <a:solidFill>
                      <a:srgbClr val="F8F8F8"/>
                    </a:solidFill>
                    <a:latin typeface="微软雅黑" pitchFamily="34" charset="-122"/>
                    <a:ea typeface="微软雅黑" pitchFamily="34" charset="-122"/>
                    <a:cs typeface="Arial" pitchFamily="34" charset="0"/>
                  </a:rPr>
                  <a:t>logs</a:t>
                </a:r>
              </a:p>
            </p:txBody>
          </p:sp>
          <p:grpSp>
            <p:nvGrpSpPr>
              <p:cNvPr id="27" name="Group 26"/>
              <p:cNvGrpSpPr>
                <a:grpSpLocks/>
              </p:cNvGrpSpPr>
              <p:nvPr/>
            </p:nvGrpSpPr>
            <p:grpSpPr bwMode="auto">
              <a:xfrm>
                <a:off x="6718300" y="2405063"/>
                <a:ext cx="990600" cy="968375"/>
                <a:chOff x="0" y="0"/>
                <a:chExt cx="1042" cy="1019"/>
              </a:xfrm>
            </p:grpSpPr>
            <p:grpSp>
              <p:nvGrpSpPr>
                <p:cNvPr id="41" name="Group 27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1042" cy="1019"/>
                  <a:chOff x="0" y="0"/>
                  <a:chExt cx="1042" cy="1019"/>
                </a:xfrm>
              </p:grpSpPr>
              <p:pic>
                <p:nvPicPr>
                  <p:cNvPr id="43" name="Picture 28" descr="circuler_1"/>
                  <p:cNvPicPr>
                    <a:picLocks noChangeAspect="1" noChangeArrowheads="1"/>
                  </p:cNvPicPr>
                  <p:nvPr/>
                </p:nvPicPr>
                <p:blipFill>
                  <a:blip r:embed="rId11" cstate="print"/>
                  <a:srcRect/>
                  <a:stretch>
                    <a:fillRect/>
                  </a:stretch>
                </p:blipFill>
                <p:spPr bwMode="auto">
                  <a:xfrm>
                    <a:off x="0" y="0"/>
                    <a:ext cx="1042" cy="101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44" name="Oval 29"/>
                  <p:cNvSpPr>
                    <a:spLocks noChangeArrowheads="1"/>
                  </p:cNvSpPr>
                  <p:nvPr/>
                </p:nvSpPr>
                <p:spPr bwMode="auto">
                  <a:xfrm>
                    <a:off x="0" y="0"/>
                    <a:ext cx="1035" cy="1019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accent2">
                          <a:alpha val="54999"/>
                        </a:schemeClr>
                      </a:gs>
                      <a:gs pos="50000">
                        <a:schemeClr val="accent2">
                          <a:gamma/>
                          <a:shade val="66275"/>
                          <a:invGamma/>
                          <a:alpha val="89999"/>
                        </a:schemeClr>
                      </a:gs>
                      <a:gs pos="100000">
                        <a:schemeClr val="accent2">
                          <a:alpha val="54999"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zh-CN" altLang="en-US">
                      <a:latin typeface="微软雅黑" pitchFamily="34" charset="-122"/>
                      <a:ea typeface="微软雅黑" pitchFamily="34" charset="-122"/>
                    </a:endParaRPr>
                  </a:p>
                </p:txBody>
              </p:sp>
            </p:grpSp>
            <p:pic>
              <p:nvPicPr>
                <p:cNvPr id="42" name="Picture 30" descr="Picture2"/>
                <p:cNvPicPr>
                  <a:picLocks noChangeAspect="1" noChangeArrowheads="1"/>
                </p:cNvPicPr>
                <p:nvPr/>
              </p:nvPicPr>
              <p:blipFill>
                <a:blip r:embed="rId10" cstate="print"/>
                <a:srcRect/>
                <a:stretch>
                  <a:fillRect/>
                </a:stretch>
              </p:blipFill>
              <p:spPr bwMode="auto">
                <a:xfrm>
                  <a:off x="104" y="10"/>
                  <a:ext cx="823" cy="36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28" name="Text Box 31"/>
              <p:cNvSpPr txBox="1">
                <a:spLocks noChangeArrowheads="1"/>
              </p:cNvSpPr>
              <p:nvPr/>
            </p:nvSpPr>
            <p:spPr bwMode="auto">
              <a:xfrm>
                <a:off x="6680200" y="2609849"/>
                <a:ext cx="1060450" cy="3973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zh-CN" altLang="en-US" sz="1200" b="1" dirty="0">
                  <a:solidFill>
                    <a:srgbClr val="F8F8F8"/>
                  </a:solidFill>
                  <a:latin typeface="微软雅黑" pitchFamily="34" charset="-122"/>
                  <a:ea typeface="微软雅黑" pitchFamily="34" charset="-122"/>
                  <a:cs typeface="Arial" pitchFamily="34" charset="0"/>
                </a:endParaRPr>
              </a:p>
            </p:txBody>
          </p:sp>
          <p:grpSp>
            <p:nvGrpSpPr>
              <p:cNvPr id="29" name="Group 32"/>
              <p:cNvGrpSpPr>
                <a:grpSpLocks/>
              </p:cNvGrpSpPr>
              <p:nvPr/>
            </p:nvGrpSpPr>
            <p:grpSpPr bwMode="auto">
              <a:xfrm>
                <a:off x="7612063" y="3776663"/>
                <a:ext cx="990600" cy="968375"/>
                <a:chOff x="0" y="0"/>
                <a:chExt cx="1042" cy="1019"/>
              </a:xfrm>
            </p:grpSpPr>
            <p:grpSp>
              <p:nvGrpSpPr>
                <p:cNvPr id="37" name="Group 33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1042" cy="1019"/>
                  <a:chOff x="0" y="0"/>
                  <a:chExt cx="1042" cy="1019"/>
                </a:xfrm>
              </p:grpSpPr>
              <p:pic>
                <p:nvPicPr>
                  <p:cNvPr id="39" name="Picture 34" descr="circuler_1"/>
                  <p:cNvPicPr>
                    <a:picLocks noChangeAspect="1" noChangeArrowheads="1"/>
                  </p:cNvPicPr>
                  <p:nvPr/>
                </p:nvPicPr>
                <p:blipFill>
                  <a:blip r:embed="rId11" cstate="print"/>
                  <a:srcRect/>
                  <a:stretch>
                    <a:fillRect/>
                  </a:stretch>
                </p:blipFill>
                <p:spPr bwMode="auto">
                  <a:xfrm>
                    <a:off x="0" y="0"/>
                    <a:ext cx="1042" cy="101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40" name="Oval 35"/>
                  <p:cNvSpPr>
                    <a:spLocks noChangeArrowheads="1"/>
                  </p:cNvSpPr>
                  <p:nvPr/>
                </p:nvSpPr>
                <p:spPr bwMode="auto">
                  <a:xfrm>
                    <a:off x="0" y="0"/>
                    <a:ext cx="1035" cy="1019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accent2">
                          <a:alpha val="54999"/>
                        </a:schemeClr>
                      </a:gs>
                      <a:gs pos="50000">
                        <a:schemeClr val="accent2">
                          <a:gamma/>
                          <a:shade val="66275"/>
                          <a:invGamma/>
                          <a:alpha val="89999"/>
                        </a:schemeClr>
                      </a:gs>
                      <a:gs pos="100000">
                        <a:schemeClr val="accent2">
                          <a:alpha val="54999"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zh-CN" altLang="en-US">
                      <a:latin typeface="微软雅黑" pitchFamily="34" charset="-122"/>
                      <a:ea typeface="微软雅黑" pitchFamily="34" charset="-122"/>
                    </a:endParaRPr>
                  </a:p>
                </p:txBody>
              </p:sp>
            </p:grpSp>
            <p:pic>
              <p:nvPicPr>
                <p:cNvPr id="38" name="Picture 36" descr="Picture2"/>
                <p:cNvPicPr>
                  <a:picLocks noChangeAspect="1" noChangeArrowheads="1"/>
                </p:cNvPicPr>
                <p:nvPr/>
              </p:nvPicPr>
              <p:blipFill>
                <a:blip r:embed="rId10" cstate="print"/>
                <a:srcRect/>
                <a:stretch>
                  <a:fillRect/>
                </a:stretch>
              </p:blipFill>
              <p:spPr bwMode="auto">
                <a:xfrm>
                  <a:off x="104" y="10"/>
                  <a:ext cx="823" cy="36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30" name="Text Box 37"/>
              <p:cNvSpPr txBox="1">
                <a:spLocks noChangeArrowheads="1"/>
              </p:cNvSpPr>
              <p:nvPr/>
            </p:nvSpPr>
            <p:spPr bwMode="auto">
              <a:xfrm>
                <a:off x="7636548" y="3997324"/>
                <a:ext cx="1060450" cy="6622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1200" b="1" dirty="0" smtClean="0">
                    <a:solidFill>
                      <a:srgbClr val="F8F8F8"/>
                    </a:solidFill>
                    <a:latin typeface="微软雅黑" pitchFamily="34" charset="-122"/>
                    <a:ea typeface="微软雅黑" pitchFamily="34" charset="-122"/>
                    <a:cs typeface="Arial" pitchFamily="34" charset="0"/>
                  </a:rPr>
                  <a:t>Confirm</a:t>
                </a:r>
                <a:r>
                  <a:rPr lang="zh-CN" altLang="en-US" sz="1200" b="1" dirty="0" smtClean="0">
                    <a:solidFill>
                      <a:srgbClr val="F8F8F8"/>
                    </a:solidFill>
                    <a:latin typeface="微软雅黑" pitchFamily="34" charset="-122"/>
                    <a:ea typeface="微软雅黑" pitchFamily="34" charset="-122"/>
                    <a:cs typeface="Arial" pitchFamily="34" charset="0"/>
                  </a:rPr>
                  <a:t> </a:t>
                </a:r>
                <a:r>
                  <a:rPr lang="en-US" altLang="zh-CN" sz="1200" b="1" dirty="0" smtClean="0">
                    <a:solidFill>
                      <a:srgbClr val="F8F8F8"/>
                    </a:solidFill>
                    <a:latin typeface="微软雅黑" pitchFamily="34" charset="-122"/>
                    <a:ea typeface="微软雅黑" pitchFamily="34" charset="-122"/>
                    <a:cs typeface="Arial" pitchFamily="34" charset="0"/>
                  </a:rPr>
                  <a:t>and</a:t>
                </a:r>
                <a:r>
                  <a:rPr lang="zh-CN" altLang="en-US" sz="1200" b="1" dirty="0" smtClean="0">
                    <a:solidFill>
                      <a:srgbClr val="F8F8F8"/>
                    </a:solidFill>
                    <a:latin typeface="微软雅黑" pitchFamily="34" charset="-122"/>
                    <a:ea typeface="微软雅黑" pitchFamily="34" charset="-122"/>
                    <a:cs typeface="Arial" pitchFamily="34" charset="0"/>
                  </a:rPr>
                  <a:t> </a:t>
                </a:r>
                <a:r>
                  <a:rPr lang="en-US" altLang="zh-CN" sz="1200" b="1" dirty="0" smtClean="0">
                    <a:solidFill>
                      <a:srgbClr val="F8F8F8"/>
                    </a:solidFill>
                    <a:latin typeface="微软雅黑" pitchFamily="34" charset="-122"/>
                    <a:ea typeface="微软雅黑" pitchFamily="34" charset="-122"/>
                    <a:cs typeface="Arial" pitchFamily="34" charset="0"/>
                  </a:rPr>
                  <a:t>alarm</a:t>
                </a:r>
                <a:r>
                  <a:rPr lang="zh-CN" altLang="en-US" sz="1200" b="1" dirty="0" smtClean="0">
                    <a:solidFill>
                      <a:srgbClr val="F8F8F8"/>
                    </a:solidFill>
                    <a:latin typeface="微软雅黑" pitchFamily="34" charset="-122"/>
                    <a:ea typeface="微软雅黑" pitchFamily="34" charset="-122"/>
                    <a:cs typeface="Arial" pitchFamily="34" charset="0"/>
                  </a:rPr>
                  <a:t> </a:t>
                </a:r>
                <a:r>
                  <a:rPr lang="en-US" altLang="zh-CN" sz="1200" b="1" dirty="0" smtClean="0">
                    <a:solidFill>
                      <a:srgbClr val="F8F8F8"/>
                    </a:solidFill>
                    <a:latin typeface="微软雅黑" pitchFamily="34" charset="-122"/>
                    <a:ea typeface="微软雅黑" pitchFamily="34" charset="-122"/>
                    <a:cs typeface="Arial" pitchFamily="34" charset="0"/>
                  </a:rPr>
                  <a:t>setup</a:t>
                </a:r>
                <a:endParaRPr lang="zh-CN" altLang="en-US" sz="1200" b="1" dirty="0">
                  <a:solidFill>
                    <a:srgbClr val="F8F8F8"/>
                  </a:solidFill>
                  <a:latin typeface="微软雅黑" pitchFamily="34" charset="-122"/>
                  <a:ea typeface="微软雅黑" pitchFamily="34" charset="-122"/>
                  <a:cs typeface="Arial" pitchFamily="34" charset="0"/>
                </a:endParaRPr>
              </a:p>
            </p:txBody>
          </p:sp>
          <p:grpSp>
            <p:nvGrpSpPr>
              <p:cNvPr id="31" name="Group 38"/>
              <p:cNvGrpSpPr>
                <a:grpSpLocks/>
              </p:cNvGrpSpPr>
              <p:nvPr/>
            </p:nvGrpSpPr>
            <p:grpSpPr bwMode="auto">
              <a:xfrm>
                <a:off x="6718300" y="5054600"/>
                <a:ext cx="990600" cy="968375"/>
                <a:chOff x="0" y="0"/>
                <a:chExt cx="1042" cy="1019"/>
              </a:xfrm>
            </p:grpSpPr>
            <p:grpSp>
              <p:nvGrpSpPr>
                <p:cNvPr id="33" name="Group 39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1042" cy="1019"/>
                  <a:chOff x="0" y="0"/>
                  <a:chExt cx="1042" cy="1019"/>
                </a:xfrm>
              </p:grpSpPr>
              <p:pic>
                <p:nvPicPr>
                  <p:cNvPr id="35" name="Picture 40" descr="circuler_1"/>
                  <p:cNvPicPr>
                    <a:picLocks noChangeAspect="1" noChangeArrowheads="1"/>
                  </p:cNvPicPr>
                  <p:nvPr/>
                </p:nvPicPr>
                <p:blipFill>
                  <a:blip r:embed="rId11" cstate="print"/>
                  <a:srcRect/>
                  <a:stretch>
                    <a:fillRect/>
                  </a:stretch>
                </p:blipFill>
                <p:spPr bwMode="auto">
                  <a:xfrm>
                    <a:off x="0" y="0"/>
                    <a:ext cx="1042" cy="101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36" name="Oval 41"/>
                  <p:cNvSpPr>
                    <a:spLocks noChangeArrowheads="1"/>
                  </p:cNvSpPr>
                  <p:nvPr/>
                </p:nvSpPr>
                <p:spPr bwMode="auto">
                  <a:xfrm>
                    <a:off x="0" y="0"/>
                    <a:ext cx="1035" cy="1019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accent2">
                          <a:alpha val="54999"/>
                        </a:schemeClr>
                      </a:gs>
                      <a:gs pos="50000">
                        <a:schemeClr val="accent2">
                          <a:gamma/>
                          <a:shade val="66275"/>
                          <a:invGamma/>
                          <a:alpha val="89999"/>
                        </a:schemeClr>
                      </a:gs>
                      <a:gs pos="100000">
                        <a:schemeClr val="accent2">
                          <a:alpha val="54999"/>
                        </a:schemeClr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zh-CN" altLang="en-US">
                      <a:latin typeface="微软雅黑" pitchFamily="34" charset="-122"/>
                      <a:ea typeface="微软雅黑" pitchFamily="34" charset="-122"/>
                    </a:endParaRPr>
                  </a:p>
                </p:txBody>
              </p:sp>
            </p:grpSp>
            <p:pic>
              <p:nvPicPr>
                <p:cNvPr id="34" name="Picture 42" descr="Picture2"/>
                <p:cNvPicPr>
                  <a:picLocks noChangeAspect="1" noChangeArrowheads="1"/>
                </p:cNvPicPr>
                <p:nvPr/>
              </p:nvPicPr>
              <p:blipFill>
                <a:blip r:embed="rId10" cstate="print"/>
                <a:srcRect/>
                <a:stretch>
                  <a:fillRect/>
                </a:stretch>
              </p:blipFill>
              <p:spPr bwMode="auto">
                <a:xfrm>
                  <a:off x="104" y="10"/>
                  <a:ext cx="823" cy="36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32" name="Text Box 43"/>
              <p:cNvSpPr txBox="1">
                <a:spLocks noChangeArrowheads="1"/>
              </p:cNvSpPr>
              <p:nvPr/>
            </p:nvSpPr>
            <p:spPr bwMode="auto">
              <a:xfrm>
                <a:off x="6705600" y="5195888"/>
                <a:ext cx="1060450" cy="6622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CN" altLang="en-US" sz="1200" b="1" dirty="0" smtClean="0">
                    <a:solidFill>
                      <a:srgbClr val="F8F8F8"/>
                    </a:solidFill>
                    <a:latin typeface="微软雅黑" pitchFamily="34" charset="-122"/>
                    <a:ea typeface="微软雅黑" pitchFamily="34" charset="-122"/>
                    <a:cs typeface="Arial" pitchFamily="34" charset="0"/>
                  </a:rPr>
                  <a:t> </a:t>
                </a:r>
                <a:r>
                  <a:rPr lang="en-US" altLang="zh-CN" sz="1200" b="1" dirty="0" smtClean="0">
                    <a:solidFill>
                      <a:srgbClr val="F8F8F8"/>
                    </a:solidFill>
                    <a:latin typeface="微软雅黑" pitchFamily="34" charset="-122"/>
                    <a:ea typeface="微软雅黑" pitchFamily="34" charset="-122"/>
                    <a:cs typeface="Arial" pitchFamily="34" charset="0"/>
                  </a:rPr>
                  <a:t>clear</a:t>
                </a:r>
                <a:r>
                  <a:rPr lang="zh-CN" altLang="en-US" sz="1200" b="1" dirty="0" smtClean="0">
                    <a:solidFill>
                      <a:srgbClr val="F8F8F8"/>
                    </a:solidFill>
                    <a:latin typeface="微软雅黑" pitchFamily="34" charset="-122"/>
                    <a:ea typeface="微软雅黑" pitchFamily="34" charset="-122"/>
                    <a:cs typeface="Arial" pitchFamily="34" charset="0"/>
                  </a:rPr>
                  <a:t> </a:t>
                </a:r>
                <a:r>
                  <a:rPr lang="en-US" altLang="zh-CN" sz="1200" b="1" dirty="0" smtClean="0">
                    <a:solidFill>
                      <a:srgbClr val="F8F8F8"/>
                    </a:solidFill>
                    <a:latin typeface="微软雅黑" pitchFamily="34" charset="-122"/>
                    <a:ea typeface="微软雅黑" pitchFamily="34" charset="-122"/>
                    <a:cs typeface="Arial" pitchFamily="34" charset="0"/>
                  </a:rPr>
                  <a:t>product </a:t>
                </a:r>
                <a:r>
                  <a:rPr lang="en-US" altLang="zh-CN" sz="1200" b="1" dirty="0">
                    <a:solidFill>
                      <a:srgbClr val="F8F8F8"/>
                    </a:solidFill>
                    <a:latin typeface="微软雅黑" pitchFamily="34" charset="-122"/>
                    <a:ea typeface="微软雅黑" pitchFamily="34" charset="-122"/>
                    <a:cs typeface="Arial" pitchFamily="34" charset="0"/>
                  </a:rPr>
                  <a:t>information</a:t>
                </a:r>
                <a:endParaRPr lang="zh-CN" altLang="en-US" sz="1200" b="1" dirty="0">
                  <a:solidFill>
                    <a:srgbClr val="F8F8F8"/>
                  </a:solidFill>
                  <a:latin typeface="微软雅黑" pitchFamily="34" charset="-122"/>
                  <a:ea typeface="微软雅黑" pitchFamily="34" charset="-122"/>
                  <a:cs typeface="Arial" pitchFamily="34" charset="0"/>
                </a:endParaRPr>
              </a:p>
            </p:txBody>
          </p:sp>
        </p:grpSp>
        <p:sp>
          <p:nvSpPr>
            <p:cNvPr id="17" name="Text Box 44"/>
            <p:cNvSpPr txBox="1">
              <a:spLocks noChangeArrowheads="1"/>
            </p:cNvSpPr>
            <p:nvPr/>
          </p:nvSpPr>
          <p:spPr bwMode="auto">
            <a:xfrm>
              <a:off x="6000761" y="3714751"/>
              <a:ext cx="1646237" cy="927199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1200" b="1" dirty="0" smtClean="0">
                  <a:latin typeface="微软雅黑" pitchFamily="34" charset="-122"/>
                  <a:ea typeface="微软雅黑" pitchFamily="34" charset="-122"/>
                  <a:cs typeface="Arial" pitchFamily="34" charset="0"/>
                </a:rPr>
                <a:t>Accelerator</a:t>
              </a:r>
              <a:r>
                <a:rPr lang="zh-CN" altLang="en-US" sz="1200" b="1" dirty="0" smtClean="0">
                  <a:latin typeface="微软雅黑" pitchFamily="34" charset="-122"/>
                  <a:ea typeface="微软雅黑" pitchFamily="34" charset="-122"/>
                  <a:cs typeface="Arial" pitchFamily="34" charset="0"/>
                </a:rPr>
                <a:t> </a:t>
              </a:r>
              <a:r>
                <a:rPr lang="en-US" altLang="zh-CN" sz="1200" b="1" dirty="0" smtClean="0">
                  <a:latin typeface="微软雅黑" pitchFamily="34" charset="-122"/>
                  <a:ea typeface="微软雅黑" pitchFamily="34" charset="-122"/>
                  <a:cs typeface="Arial" pitchFamily="34" charset="0"/>
                </a:rPr>
                <a:t>setting</a:t>
              </a:r>
              <a:r>
                <a:rPr lang="zh-CN" altLang="en-US" sz="1200" b="1" dirty="0" smtClean="0">
                  <a:latin typeface="微软雅黑" pitchFamily="34" charset="-122"/>
                  <a:ea typeface="微软雅黑" pitchFamily="34" charset="-122"/>
                  <a:cs typeface="Arial" pitchFamily="34" charset="0"/>
                </a:rPr>
                <a:t>, </a:t>
              </a:r>
              <a:r>
                <a:rPr lang="en-US" altLang="zh-CN" sz="1200" b="1" dirty="0" smtClean="0">
                  <a:latin typeface="微软雅黑" pitchFamily="34" charset="-122"/>
                  <a:ea typeface="微软雅黑" pitchFamily="34" charset="-122"/>
                  <a:cs typeface="Arial" pitchFamily="34" charset="0"/>
                </a:rPr>
                <a:t>safe</a:t>
              </a:r>
              <a:r>
                <a:rPr lang="zh-CN" altLang="en-US" sz="1200" b="1" dirty="0" smtClean="0">
                  <a:latin typeface="微软雅黑" pitchFamily="34" charset="-122"/>
                  <a:ea typeface="微软雅黑" pitchFamily="34" charset="-122"/>
                  <a:cs typeface="Arial" pitchFamily="34" charset="0"/>
                </a:rPr>
                <a:t> </a:t>
              </a:r>
              <a:r>
                <a:rPr lang="en-US" altLang="zh-CN" sz="1200" b="1" dirty="0" smtClean="0">
                  <a:latin typeface="微软雅黑" pitchFamily="34" charset="-122"/>
                  <a:ea typeface="微软雅黑" pitchFamily="34" charset="-122"/>
                  <a:cs typeface="Arial" pitchFamily="34" charset="0"/>
                </a:rPr>
                <a:t>management</a:t>
              </a:r>
              <a:r>
                <a:rPr lang="zh-CN" altLang="en-US" sz="1200" b="1" dirty="0" smtClean="0">
                  <a:latin typeface="微软雅黑" pitchFamily="34" charset="-122"/>
                  <a:ea typeface="微软雅黑" pitchFamily="34" charset="-122"/>
                  <a:cs typeface="Arial" pitchFamily="34" charset="0"/>
                </a:rPr>
                <a:t>, </a:t>
              </a:r>
              <a:r>
                <a:rPr lang="en-US" altLang="zh-CN" sz="1200" b="1" dirty="0" smtClean="0">
                  <a:latin typeface="微软雅黑" pitchFamily="34" charset="-122"/>
                  <a:ea typeface="微软雅黑" pitchFamily="34" charset="-122"/>
                  <a:cs typeface="Arial" pitchFamily="34" charset="0"/>
                </a:rPr>
                <a:t>and</a:t>
              </a:r>
              <a:r>
                <a:rPr lang="zh-CN" altLang="en-US" sz="1200" b="1" dirty="0" smtClean="0">
                  <a:latin typeface="微软雅黑" pitchFamily="34" charset="-122"/>
                  <a:ea typeface="微软雅黑" pitchFamily="34" charset="-122"/>
                  <a:cs typeface="Arial" pitchFamily="34" charset="0"/>
                </a:rPr>
                <a:t> </a:t>
              </a:r>
              <a:r>
                <a:rPr lang="en-US" altLang="zh-CN" sz="1200" b="1" dirty="0" smtClean="0">
                  <a:latin typeface="微软雅黑" pitchFamily="34" charset="-122"/>
                  <a:ea typeface="微软雅黑" pitchFamily="34" charset="-122"/>
                  <a:cs typeface="Arial" pitchFamily="34" charset="0"/>
                </a:rPr>
                <a:t>rich</a:t>
              </a:r>
              <a:r>
                <a:rPr lang="zh-CN" altLang="en-US" sz="1200" b="1" dirty="0">
                  <a:latin typeface="微软雅黑" pitchFamily="34" charset="-122"/>
                  <a:ea typeface="微软雅黑" pitchFamily="34" charset="-122"/>
                  <a:cs typeface="Arial" pitchFamily="34" charset="0"/>
                </a:rPr>
                <a:t> </a:t>
              </a:r>
              <a:r>
                <a:rPr lang="en-US" altLang="zh-CN" sz="1200" b="1" dirty="0" smtClean="0">
                  <a:latin typeface="微软雅黑" pitchFamily="34" charset="-122"/>
                  <a:ea typeface="微软雅黑" pitchFamily="34" charset="-122"/>
                  <a:cs typeface="Arial" pitchFamily="34" charset="0"/>
                </a:rPr>
                <a:t>information</a:t>
              </a:r>
              <a:endParaRPr lang="en-US" altLang="zh-CN" sz="1200" b="1" dirty="0">
                <a:latin typeface="微软雅黑" pitchFamily="34" charset="-122"/>
                <a:ea typeface="微软雅黑" pitchFamily="34" charset="-122"/>
                <a:cs typeface="Arial" pitchFamily="34" charset="0"/>
              </a:endParaRPr>
            </a:p>
          </p:txBody>
        </p:sp>
      </p:grpSp>
      <p:sp>
        <p:nvSpPr>
          <p:cNvPr id="57" name="矩形 56"/>
          <p:cNvSpPr/>
          <p:nvPr/>
        </p:nvSpPr>
        <p:spPr>
          <a:xfrm>
            <a:off x="8059467" y="2774434"/>
            <a:ext cx="979755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b="1" dirty="0" smtClean="0">
                <a:solidFill>
                  <a:schemeClr val="lt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Permission</a:t>
            </a:r>
            <a:r>
              <a:rPr lang="zh-CN" altLang="en-US" sz="1200" b="1" dirty="0" smtClean="0">
                <a:solidFill>
                  <a:schemeClr val="lt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 </a:t>
            </a:r>
            <a:endParaRPr lang="en-US" altLang="zh-CN" sz="1200" b="1" dirty="0" smtClean="0">
              <a:solidFill>
                <a:schemeClr val="lt1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  <a:p>
            <a:r>
              <a:rPr lang="en-US" altLang="zh-CN" sz="1200" b="1" dirty="0" smtClean="0">
                <a:solidFill>
                  <a:schemeClr val="lt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setting</a:t>
            </a:r>
            <a:endParaRPr lang="en-US" altLang="zh-CN" sz="1200" b="1" dirty="0">
              <a:solidFill>
                <a:schemeClr val="lt1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  <a:p>
            <a:r>
              <a:rPr lang="zh-CN" altLang="en-US" dirty="0" smtClean="0"/>
              <a:t>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71597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/>
          </p:cNvSpPr>
          <p:nvPr/>
        </p:nvSpPr>
        <p:spPr>
          <a:xfrm>
            <a:off x="251520" y="357166"/>
            <a:ext cx="9070280" cy="64294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-342900">
              <a:spcBef>
                <a:spcPct val="20000"/>
              </a:spcBef>
            </a:pPr>
            <a:r>
              <a:rPr lang="en-US" altLang="zh-CN" sz="3200" dirty="0" smtClean="0">
                <a:latin typeface="微软雅黑" pitchFamily="34" charset="-122"/>
                <a:ea typeface="微软雅黑" pitchFamily="34" charset="-122"/>
                <a:cs typeface="+mn-cs"/>
              </a:rPr>
              <a:t>I980-G10 </a:t>
            </a:r>
            <a:r>
              <a:rPr lang="en-US" altLang="zh-CN" sz="3200" dirty="0">
                <a:latin typeface="微软雅黑" pitchFamily="34" charset="-122"/>
                <a:ea typeface="微软雅黑" pitchFamily="34" charset="-122"/>
              </a:rPr>
              <a:t>Technical highlight </a:t>
            </a:r>
            <a:r>
              <a:rPr lang="en-US" altLang="zh-CN" sz="3200" dirty="0" smtClean="0">
                <a:latin typeface="微软雅黑" pitchFamily="34" charset="-122"/>
                <a:ea typeface="微软雅黑" pitchFamily="34" charset="-122"/>
                <a:cs typeface="+mn-cs"/>
              </a:rPr>
              <a:t>5---Fast Video</a:t>
            </a:r>
            <a:endParaRPr lang="zh-CN" altLang="en-US" sz="3200" dirty="0"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pic>
        <p:nvPicPr>
          <p:cNvPr id="3" name="图片 2" descr="cid:image003.png@01CF2BFA.F1F6DEA0"/>
          <p:cNvPicPr/>
          <p:nvPr/>
        </p:nvPicPr>
        <p:blipFill>
          <a:blip r:embed="rId3" r:link="rId4" cstate="print"/>
          <a:srcRect/>
          <a:stretch>
            <a:fillRect/>
          </a:stretch>
        </p:blipFill>
        <p:spPr bwMode="auto">
          <a:xfrm>
            <a:off x="6902330" y="1693850"/>
            <a:ext cx="3929058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矩形 3"/>
          <p:cNvSpPr/>
          <p:nvPr/>
        </p:nvSpPr>
        <p:spPr>
          <a:xfrm>
            <a:off x="8607330" y="5000636"/>
            <a:ext cx="357158" cy="2143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内容占位符 1"/>
          <p:cNvSpPr txBox="1">
            <a:spLocks/>
          </p:cNvSpPr>
          <p:nvPr/>
        </p:nvSpPr>
        <p:spPr>
          <a:xfrm>
            <a:off x="292100" y="1268760"/>
            <a:ext cx="6565900" cy="5400600"/>
          </a:xfrm>
          <a:prstGeom prst="rect">
            <a:avLst/>
          </a:prstGeom>
          <a:ln w="57150" cmpd="thickThin">
            <a:solidFill>
              <a:srgbClr val="7030A0"/>
            </a:solidFill>
          </a:ln>
        </p:spPr>
        <p:txBody>
          <a:bodyPr/>
          <a:lstStyle/>
          <a:p>
            <a:pPr marL="342900" lvl="0" indent="-342900" eaLnBrk="0" hangingPunct="0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zh-CN" altLang="en-US" sz="24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400" dirty="0" smtClean="0">
                <a:latin typeface="微软雅黑" pitchFamily="34" charset="-122"/>
                <a:ea typeface="微软雅黑" pitchFamily="34" charset="-122"/>
              </a:rPr>
              <a:t>the</a:t>
            </a:r>
            <a:r>
              <a:rPr lang="zh-CN" altLang="en-US" sz="24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400" dirty="0" smtClean="0">
                <a:latin typeface="微软雅黑" pitchFamily="34" charset="-122"/>
                <a:ea typeface="微软雅黑" pitchFamily="34" charset="-122"/>
              </a:rPr>
              <a:t>server</a:t>
            </a:r>
            <a:r>
              <a:rPr lang="zh-CN" altLang="en-US" sz="24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400" dirty="0" smtClean="0">
                <a:latin typeface="微软雅黑" pitchFamily="34" charset="-122"/>
                <a:ea typeface="微软雅黑" pitchFamily="34" charset="-122"/>
              </a:rPr>
              <a:t>boot</a:t>
            </a:r>
            <a:r>
              <a:rPr lang="zh-CN" altLang="en-US" sz="24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400" dirty="0" smtClean="0">
                <a:latin typeface="微软雅黑" pitchFamily="34" charset="-122"/>
                <a:ea typeface="微软雅黑" pitchFamily="34" charset="-122"/>
              </a:rPr>
              <a:t>can</a:t>
            </a:r>
            <a:r>
              <a:rPr lang="zh-CN" altLang="en-US" sz="24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400" dirty="0" smtClean="0">
                <a:latin typeface="微软雅黑" pitchFamily="34" charset="-122"/>
                <a:ea typeface="微软雅黑" pitchFamily="34" charset="-122"/>
              </a:rPr>
              <a:t>quickly</a:t>
            </a:r>
            <a:r>
              <a:rPr lang="zh-CN" altLang="en-US" sz="24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400" dirty="0" smtClean="0">
                <a:latin typeface="微软雅黑" pitchFamily="34" charset="-122"/>
                <a:ea typeface="微软雅黑" pitchFamily="34" charset="-122"/>
              </a:rPr>
              <a:t>brighten</a:t>
            </a:r>
            <a:r>
              <a:rPr lang="zh-CN" altLang="en-US" sz="2400" dirty="0" smtClean="0">
                <a:latin typeface="微软雅黑" pitchFamily="34" charset="-122"/>
                <a:ea typeface="微软雅黑" pitchFamily="34" charset="-122"/>
              </a:rPr>
              <a:t>  </a:t>
            </a:r>
            <a:r>
              <a:rPr lang="en-US" altLang="zh-CN" sz="2400" dirty="0" smtClean="0">
                <a:latin typeface="微软雅黑" pitchFamily="34" charset="-122"/>
                <a:ea typeface="微软雅黑" pitchFamily="34" charset="-122"/>
              </a:rPr>
              <a:t>screen</a:t>
            </a:r>
            <a:endParaRPr lang="zh-CN" altLang="en-US" sz="2400" dirty="0" smtClean="0">
              <a:latin typeface="微软雅黑" pitchFamily="34" charset="-122"/>
              <a:ea typeface="微软雅黑" pitchFamily="34" charset="-122"/>
            </a:endParaRPr>
          </a:p>
          <a:p>
            <a:pPr marL="342900" lvl="0" indent="-342900" eaLnBrk="0" hangingPunct="0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zh-CN" altLang="en-US" sz="24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400" dirty="0" smtClean="0">
                <a:latin typeface="微软雅黑" pitchFamily="34" charset="-122"/>
                <a:ea typeface="微软雅黑" pitchFamily="34" charset="-122"/>
              </a:rPr>
              <a:t>post 80 code</a:t>
            </a:r>
            <a:r>
              <a:rPr lang="zh-CN" altLang="en-US" sz="2400" dirty="0" smtClean="0">
                <a:latin typeface="微软雅黑" pitchFamily="34" charset="-122"/>
                <a:ea typeface="微软雅黑" pitchFamily="34" charset="-122"/>
              </a:rPr>
              <a:t>  </a:t>
            </a:r>
            <a:r>
              <a:rPr lang="en-US" altLang="zh-CN" sz="2400" dirty="0" smtClean="0">
                <a:latin typeface="微软雅黑" pitchFamily="34" charset="-122"/>
                <a:ea typeface="微软雅黑" pitchFamily="34" charset="-122"/>
              </a:rPr>
              <a:t>on</a:t>
            </a:r>
            <a:r>
              <a:rPr lang="zh-CN" altLang="en-US" sz="24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400" dirty="0" smtClean="0">
                <a:latin typeface="微软雅黑" pitchFamily="34" charset="-122"/>
                <a:ea typeface="微软雅黑" pitchFamily="34" charset="-122"/>
              </a:rPr>
              <a:t>the</a:t>
            </a:r>
            <a:r>
              <a:rPr lang="zh-CN" altLang="en-US" sz="24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400" dirty="0" smtClean="0">
                <a:latin typeface="微软雅黑" pitchFamily="34" charset="-122"/>
                <a:ea typeface="微软雅黑" pitchFamily="34" charset="-122"/>
              </a:rPr>
              <a:t>lower</a:t>
            </a:r>
            <a:r>
              <a:rPr lang="zh-CN" altLang="en-US" sz="24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400" dirty="0" smtClean="0">
                <a:latin typeface="微软雅黑" pitchFamily="34" charset="-122"/>
                <a:ea typeface="微软雅黑" pitchFamily="34" charset="-122"/>
              </a:rPr>
              <a:t>right</a:t>
            </a:r>
            <a:r>
              <a:rPr lang="zh-CN" altLang="en-US" sz="24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400" dirty="0" smtClean="0">
                <a:latin typeface="微软雅黑" pitchFamily="34" charset="-122"/>
                <a:ea typeface="微软雅黑" pitchFamily="34" charset="-122"/>
              </a:rPr>
              <a:t>of</a:t>
            </a:r>
            <a:r>
              <a:rPr lang="zh-CN" altLang="en-US" sz="24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400" dirty="0" smtClean="0">
                <a:latin typeface="微软雅黑" pitchFamily="34" charset="-122"/>
                <a:ea typeface="微软雅黑" pitchFamily="34" charset="-122"/>
              </a:rPr>
              <a:t>the</a:t>
            </a:r>
            <a:r>
              <a:rPr lang="zh-CN" altLang="en-US" sz="24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400" dirty="0" smtClean="0">
                <a:latin typeface="微软雅黑" pitchFamily="34" charset="-122"/>
                <a:ea typeface="微软雅黑" pitchFamily="34" charset="-122"/>
              </a:rPr>
              <a:t>screen</a:t>
            </a:r>
            <a:r>
              <a:rPr lang="zh-CN" altLang="en-US" sz="24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400" dirty="0" smtClean="0">
                <a:latin typeface="微软雅黑" pitchFamily="34" charset="-122"/>
                <a:ea typeface="微软雅黑" pitchFamily="34" charset="-122"/>
              </a:rPr>
              <a:t>is</a:t>
            </a:r>
            <a:r>
              <a:rPr lang="zh-CN" altLang="en-US" sz="24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400" dirty="0" smtClean="0">
                <a:latin typeface="微软雅黑" pitchFamily="34" charset="-122"/>
                <a:ea typeface="微软雅黑" pitchFamily="34" charset="-122"/>
              </a:rPr>
              <a:t>to</a:t>
            </a:r>
            <a:r>
              <a:rPr lang="zh-CN" altLang="en-US" sz="2400" dirty="0" smtClean="0">
                <a:latin typeface="微软雅黑" pitchFamily="34" charset="-122"/>
                <a:ea typeface="微软雅黑" pitchFamily="34" charset="-122"/>
              </a:rPr>
              <a:t>  </a:t>
            </a:r>
            <a:r>
              <a:rPr lang="en-US" altLang="zh-CN" sz="2400" dirty="0" smtClean="0">
                <a:latin typeface="微软雅黑" pitchFamily="34" charset="-122"/>
                <a:ea typeface="微软雅黑" pitchFamily="34" charset="-122"/>
              </a:rPr>
              <a:t>know</a:t>
            </a:r>
            <a:r>
              <a:rPr lang="zh-CN" altLang="en-US" sz="24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400" dirty="0" smtClean="0">
                <a:latin typeface="微软雅黑" pitchFamily="34" charset="-122"/>
                <a:ea typeface="微软雅黑" pitchFamily="34" charset="-122"/>
              </a:rPr>
              <a:t>the self</a:t>
            </a:r>
            <a:r>
              <a:rPr lang="zh-CN" altLang="en-US" sz="2400" dirty="0" smtClean="0">
                <a:latin typeface="微软雅黑" pitchFamily="34" charset="-122"/>
                <a:ea typeface="微软雅黑" pitchFamily="34" charset="-122"/>
              </a:rPr>
              <a:t>-</a:t>
            </a:r>
            <a:r>
              <a:rPr lang="en-US" altLang="zh-CN" sz="2400" dirty="0" smtClean="0">
                <a:latin typeface="微软雅黑" pitchFamily="34" charset="-122"/>
                <a:ea typeface="微软雅黑" pitchFamily="34" charset="-122"/>
              </a:rPr>
              <a:t>checking</a:t>
            </a:r>
            <a:r>
              <a:rPr lang="zh-CN" altLang="en-US" sz="24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400" dirty="0" smtClean="0">
                <a:latin typeface="微软雅黑" pitchFamily="34" charset="-122"/>
                <a:ea typeface="微软雅黑" pitchFamily="34" charset="-122"/>
              </a:rPr>
              <a:t>progress</a:t>
            </a:r>
            <a:r>
              <a:rPr lang="zh-CN" altLang="en-US" sz="2400" dirty="0" smtClean="0">
                <a:latin typeface="微软雅黑" pitchFamily="34" charset="-122"/>
                <a:ea typeface="微软雅黑" pitchFamily="34" charset="-122"/>
              </a:rPr>
              <a:t>, </a:t>
            </a:r>
            <a:r>
              <a:rPr lang="en-US" altLang="zh-CN" sz="2400" dirty="0" smtClean="0">
                <a:latin typeface="微软雅黑" pitchFamily="34" charset="-122"/>
                <a:ea typeface="微软雅黑" pitchFamily="34" charset="-122"/>
              </a:rPr>
              <a:t>cooperate</a:t>
            </a:r>
            <a:r>
              <a:rPr lang="zh-CN" altLang="en-US" sz="24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400" dirty="0" smtClean="0">
                <a:latin typeface="微软雅黑" pitchFamily="34" charset="-122"/>
                <a:ea typeface="微软雅黑" pitchFamily="34" charset="-122"/>
              </a:rPr>
              <a:t>with</a:t>
            </a:r>
            <a:r>
              <a:rPr lang="zh-CN" altLang="en-US" sz="24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400" dirty="0" smtClean="0">
                <a:latin typeface="微软雅黑" pitchFamily="34" charset="-122"/>
                <a:ea typeface="微软雅黑" pitchFamily="34" charset="-122"/>
              </a:rPr>
              <a:t>the</a:t>
            </a:r>
            <a:r>
              <a:rPr lang="zh-CN" altLang="en-US" sz="24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400" dirty="0" smtClean="0">
                <a:latin typeface="微软雅黑" pitchFamily="34" charset="-122"/>
                <a:ea typeface="微软雅黑" pitchFamily="34" charset="-122"/>
              </a:rPr>
              <a:t>corresponding</a:t>
            </a:r>
            <a:r>
              <a:rPr lang="zh-CN" altLang="en-US" sz="24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400" dirty="0" smtClean="0">
                <a:latin typeface="微软雅黑" pitchFamily="34" charset="-122"/>
                <a:ea typeface="微软雅黑" pitchFamily="34" charset="-122"/>
              </a:rPr>
              <a:t>codes</a:t>
            </a:r>
            <a:r>
              <a:rPr lang="zh-CN" altLang="en-US" sz="24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400" dirty="0" smtClean="0">
                <a:latin typeface="微软雅黑" pitchFamily="34" charset="-122"/>
                <a:ea typeface="微软雅黑" pitchFamily="34" charset="-122"/>
              </a:rPr>
              <a:t>table</a:t>
            </a:r>
            <a:r>
              <a:rPr lang="zh-CN" altLang="en-US" sz="24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400" dirty="0" smtClean="0">
                <a:latin typeface="微软雅黑" pitchFamily="34" charset="-122"/>
                <a:ea typeface="微软雅黑" pitchFamily="34" charset="-122"/>
              </a:rPr>
              <a:t>and</a:t>
            </a:r>
            <a:r>
              <a:rPr lang="zh-CN" altLang="en-US" sz="2400" dirty="0" smtClean="0">
                <a:latin typeface="微软雅黑" pitchFamily="34" charset="-122"/>
                <a:ea typeface="微软雅黑" pitchFamily="34" charset="-122"/>
              </a:rPr>
              <a:t>   </a:t>
            </a:r>
            <a:r>
              <a:rPr lang="en-US" altLang="zh-CN" sz="2400" dirty="0" smtClean="0">
                <a:latin typeface="微软雅黑" pitchFamily="34" charset="-122"/>
                <a:ea typeface="微软雅黑" pitchFamily="34" charset="-122"/>
              </a:rPr>
              <a:t>quickly</a:t>
            </a:r>
            <a:r>
              <a:rPr lang="zh-CN" altLang="en-US" sz="24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400" dirty="0" smtClean="0">
                <a:latin typeface="微软雅黑" pitchFamily="34" charset="-122"/>
                <a:ea typeface="微软雅黑" pitchFamily="34" charset="-122"/>
              </a:rPr>
              <a:t>find</a:t>
            </a:r>
            <a:r>
              <a:rPr lang="zh-CN" altLang="en-US" sz="24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400" dirty="0" smtClean="0">
                <a:latin typeface="微软雅黑" pitchFamily="34" charset="-122"/>
                <a:ea typeface="微软雅黑" pitchFamily="34" charset="-122"/>
              </a:rPr>
              <a:t>out</a:t>
            </a:r>
            <a:r>
              <a:rPr lang="zh-CN" altLang="en-US" sz="24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400" dirty="0" smtClean="0">
                <a:latin typeface="微软雅黑" pitchFamily="34" charset="-122"/>
                <a:ea typeface="微软雅黑" pitchFamily="34" charset="-122"/>
              </a:rPr>
              <a:t>the</a:t>
            </a:r>
            <a:r>
              <a:rPr lang="zh-CN" altLang="en-US" sz="24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400" dirty="0" smtClean="0">
                <a:latin typeface="微软雅黑" pitchFamily="34" charset="-122"/>
                <a:ea typeface="微软雅黑" pitchFamily="34" charset="-122"/>
              </a:rPr>
              <a:t>situation</a:t>
            </a:r>
            <a:r>
              <a:rPr lang="zh-CN" altLang="en-US" sz="24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400" dirty="0" smtClean="0">
                <a:latin typeface="微软雅黑" pitchFamily="34" charset="-122"/>
                <a:ea typeface="微软雅黑" pitchFamily="34" charset="-122"/>
              </a:rPr>
              <a:t>of</a:t>
            </a:r>
            <a:r>
              <a:rPr lang="zh-CN" altLang="en-US" sz="2400" dirty="0" smtClean="0">
                <a:latin typeface="微软雅黑" pitchFamily="34" charset="-122"/>
                <a:ea typeface="微软雅黑" pitchFamily="34" charset="-122"/>
              </a:rPr>
              <a:t>  </a:t>
            </a:r>
            <a:r>
              <a:rPr lang="en-US" altLang="zh-CN" sz="2400" dirty="0" smtClean="0">
                <a:latin typeface="微软雅黑" pitchFamily="34" charset="-122"/>
                <a:ea typeface="微软雅黑" pitchFamily="34" charset="-122"/>
              </a:rPr>
              <a:t>the</a:t>
            </a:r>
            <a:r>
              <a:rPr lang="zh-CN" altLang="en-US" sz="24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400" dirty="0" smtClean="0">
                <a:latin typeface="微软雅黑" pitchFamily="34" charset="-122"/>
                <a:ea typeface="微软雅黑" pitchFamily="34" charset="-122"/>
              </a:rPr>
              <a:t>failure</a:t>
            </a:r>
            <a:r>
              <a:rPr lang="zh-CN" altLang="en-US" sz="24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400" dirty="0" smtClean="0">
                <a:latin typeface="微软雅黑" pitchFamily="34" charset="-122"/>
                <a:ea typeface="微软雅黑" pitchFamily="34" charset="-122"/>
              </a:rPr>
              <a:t>parts</a:t>
            </a:r>
            <a:r>
              <a:rPr lang="zh-CN" altLang="en-US" sz="2400" dirty="0" smtClean="0">
                <a:latin typeface="微软雅黑" pitchFamily="34" charset="-122"/>
                <a:ea typeface="微软雅黑" pitchFamily="34" charset="-122"/>
              </a:rPr>
              <a:t> </a:t>
            </a:r>
            <a:endParaRPr lang="en-US" altLang="zh-CN" sz="2400" dirty="0" smtClean="0">
              <a:latin typeface="微软雅黑" pitchFamily="34" charset="-122"/>
              <a:ea typeface="微软雅黑" pitchFamily="34" charset="-122"/>
            </a:endParaRPr>
          </a:p>
          <a:p>
            <a:pPr marL="342900" lvl="0" indent="-342900" eaLnBrk="0" hangingPunct="0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altLang="zh-CN" sz="2400" dirty="0" smtClean="0">
                <a:latin typeface="微软雅黑" pitchFamily="34" charset="-122"/>
                <a:ea typeface="微软雅黑" pitchFamily="34" charset="-122"/>
              </a:rPr>
              <a:t>Greatly</a:t>
            </a:r>
            <a:r>
              <a:rPr lang="zh-CN" altLang="en-US" sz="24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400" dirty="0" smtClean="0">
                <a:latin typeface="微软雅黑" pitchFamily="34" charset="-122"/>
                <a:ea typeface="微软雅黑" pitchFamily="34" charset="-122"/>
              </a:rPr>
              <a:t>improve</a:t>
            </a:r>
            <a:r>
              <a:rPr lang="zh-CN" altLang="en-US" sz="24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400" dirty="0" smtClean="0">
                <a:latin typeface="微软雅黑" pitchFamily="34" charset="-122"/>
                <a:ea typeface="微软雅黑" pitchFamily="34" charset="-122"/>
              </a:rPr>
              <a:t>the screen displaying</a:t>
            </a:r>
            <a:r>
              <a:rPr lang="zh-CN" altLang="en-US" sz="24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400" dirty="0" smtClean="0">
                <a:latin typeface="微软雅黑" pitchFamily="34" charset="-122"/>
                <a:ea typeface="微软雅黑" pitchFamily="34" charset="-122"/>
              </a:rPr>
              <a:t>speed</a:t>
            </a:r>
            <a:r>
              <a:rPr lang="zh-CN" altLang="en-US" sz="24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400" dirty="0" smtClean="0">
                <a:latin typeface="微软雅黑" pitchFamily="34" charset="-122"/>
                <a:ea typeface="微软雅黑" pitchFamily="34" charset="-122"/>
              </a:rPr>
              <a:t>when</a:t>
            </a:r>
            <a:r>
              <a:rPr lang="zh-CN" altLang="en-US" sz="24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400" dirty="0" smtClean="0">
                <a:latin typeface="微软雅黑" pitchFamily="34" charset="-122"/>
                <a:ea typeface="微软雅黑" pitchFamily="34" charset="-122"/>
              </a:rPr>
              <a:t>starting</a:t>
            </a:r>
            <a:r>
              <a:rPr lang="zh-CN" altLang="en-US" sz="24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400" dirty="0" smtClean="0">
                <a:latin typeface="微软雅黑" pitchFamily="34" charset="-122"/>
                <a:ea typeface="微软雅黑" pitchFamily="34" charset="-122"/>
              </a:rPr>
              <a:t>up</a:t>
            </a:r>
            <a:endParaRPr lang="zh-CN" altLang="en-US" sz="3200" dirty="0" smtClean="0">
              <a:latin typeface="微软雅黑" pitchFamily="34" charset="-122"/>
              <a:ea typeface="微软雅黑" pitchFamily="34" charset="-122"/>
            </a:endParaRPr>
          </a:p>
          <a:p>
            <a:pPr marL="342900" lvl="0" indent="-342900" eaLnBrk="0" hangingPunct="0">
              <a:spcBef>
                <a:spcPct val="20000"/>
              </a:spcBef>
              <a:buFont typeface="Wingdings" pitchFamily="2" charset="2"/>
              <a:buChar char="Ø"/>
              <a:defRPr/>
            </a:pPr>
            <a:endParaRPr lang="zh-CN" altLang="en-US" sz="3200" dirty="0" smtClean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71597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/>
          </p:cNvSpPr>
          <p:nvPr/>
        </p:nvSpPr>
        <p:spPr>
          <a:xfrm>
            <a:off x="251520" y="357166"/>
            <a:ext cx="8397180" cy="64294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-342900">
              <a:spcBef>
                <a:spcPct val="20000"/>
              </a:spcBef>
            </a:pPr>
            <a:r>
              <a:rPr lang="en-US" altLang="zh-CN" sz="3200" dirty="0" smtClean="0">
                <a:latin typeface="微软雅黑" pitchFamily="34" charset="-122"/>
                <a:ea typeface="微软雅黑" pitchFamily="34" charset="-122"/>
                <a:cs typeface="+mn-cs"/>
              </a:rPr>
              <a:t>I980-G10 Highlight 6---</a:t>
            </a:r>
            <a:r>
              <a:rPr lang="en-US" altLang="zh-CN" sz="3200" dirty="0" err="1" smtClean="0">
                <a:latin typeface="微软雅黑" pitchFamily="34" charset="-122"/>
                <a:ea typeface="微软雅黑" pitchFamily="34" charset="-122"/>
                <a:cs typeface="+mn-cs"/>
              </a:rPr>
              <a:t>mSATA</a:t>
            </a:r>
            <a:r>
              <a:rPr lang="en-US" altLang="en-US" sz="3200" dirty="0">
                <a:latin typeface="微软雅黑" pitchFamily="34" charset="-122"/>
                <a:ea typeface="微软雅黑" pitchFamily="34" charset="-122"/>
                <a:cs typeface="+mn-cs"/>
              </a:rPr>
              <a:t> </a:t>
            </a:r>
            <a:r>
              <a:rPr lang="en-US" altLang="en-US" sz="3200" dirty="0" smtClean="0">
                <a:latin typeface="微软雅黑" pitchFamily="34" charset="-122"/>
                <a:ea typeface="微软雅黑" pitchFamily="34" charset="-122"/>
                <a:cs typeface="+mn-cs"/>
              </a:rPr>
              <a:t>interface</a:t>
            </a:r>
            <a:endParaRPr lang="zh-CN" altLang="en-US" sz="3200" dirty="0"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pic>
        <p:nvPicPr>
          <p:cNvPr id="3" name="Picture 2" descr="D:\曙光工作资料\2013年工作资料\机型资料\I980-G10\I980-G10宣传图片\南桥板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1196752"/>
            <a:ext cx="1857388" cy="3301200"/>
          </a:xfrm>
          <a:prstGeom prst="rect">
            <a:avLst/>
          </a:prstGeom>
          <a:noFill/>
        </p:spPr>
      </p:pic>
      <p:pic>
        <p:nvPicPr>
          <p:cNvPr id="4" name="Picture 3" descr="D:\曙光工作资料\2013年工作资料\机型资料\I980-G10\I980-G10宣传图片\南桥板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6346035" y="4793677"/>
            <a:ext cx="1708511" cy="1944216"/>
          </a:xfrm>
          <a:prstGeom prst="rect">
            <a:avLst/>
          </a:prstGeom>
          <a:noFill/>
        </p:spPr>
      </p:pic>
      <p:sp>
        <p:nvSpPr>
          <p:cNvPr id="5" name="矩形 4"/>
          <p:cNvSpPr/>
          <p:nvPr/>
        </p:nvSpPr>
        <p:spPr>
          <a:xfrm>
            <a:off x="7299754" y="2268322"/>
            <a:ext cx="714380" cy="2143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" name="直接连接符 8"/>
          <p:cNvCxnSpPr/>
          <p:nvPr/>
        </p:nvCxnSpPr>
        <p:spPr>
          <a:xfrm rot="5400000">
            <a:off x="5585242" y="3197016"/>
            <a:ext cx="2357454" cy="1071570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9"/>
          <p:cNvCxnSpPr/>
          <p:nvPr/>
        </p:nvCxnSpPr>
        <p:spPr>
          <a:xfrm rot="16200000" flipH="1">
            <a:off x="6906845" y="3661363"/>
            <a:ext cx="2357454" cy="142876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内容占位符 1"/>
          <p:cNvSpPr txBox="1">
            <a:spLocks/>
          </p:cNvSpPr>
          <p:nvPr/>
        </p:nvSpPr>
        <p:spPr>
          <a:xfrm>
            <a:off x="395536" y="1196752"/>
            <a:ext cx="4546848" cy="5400600"/>
          </a:xfrm>
          <a:prstGeom prst="rect">
            <a:avLst/>
          </a:prstGeom>
          <a:ln w="57150" cmpd="thickThin">
            <a:solidFill>
              <a:srgbClr val="7030A0"/>
            </a:solidFill>
          </a:ln>
        </p:spPr>
        <p:txBody>
          <a:bodyPr/>
          <a:lstStyle/>
          <a:p>
            <a:pPr marL="342900" lvl="0" indent="-342900" eaLnBrk="0" hangingPunct="0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altLang="zh-CN" sz="2400" dirty="0" smtClean="0">
                <a:latin typeface="微软雅黑" pitchFamily="34" charset="-122"/>
                <a:ea typeface="微软雅黑" pitchFamily="34" charset="-122"/>
              </a:rPr>
              <a:t>Southbridge</a:t>
            </a:r>
            <a:r>
              <a:rPr lang="zh-CN" altLang="en-US" sz="24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400" dirty="0" smtClean="0">
                <a:latin typeface="微软雅黑" pitchFamily="34" charset="-122"/>
                <a:ea typeface="微软雅黑" pitchFamily="34" charset="-122"/>
              </a:rPr>
              <a:t>management</a:t>
            </a:r>
            <a:r>
              <a:rPr lang="zh-CN" altLang="en-US" sz="24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400" dirty="0" smtClean="0">
                <a:latin typeface="微软雅黑" pitchFamily="34" charset="-122"/>
                <a:ea typeface="微软雅黑" pitchFamily="34" charset="-122"/>
              </a:rPr>
              <a:t>reserving</a:t>
            </a:r>
            <a:r>
              <a:rPr lang="zh-CN" altLang="en-US" sz="24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400" dirty="0" err="1" smtClean="0">
                <a:latin typeface="微软雅黑" pitchFamily="34" charset="-122"/>
                <a:ea typeface="微软雅黑" pitchFamily="34" charset="-122"/>
              </a:rPr>
              <a:t>mSATA</a:t>
            </a:r>
            <a:r>
              <a:rPr lang="zh-CN" altLang="en-US" sz="24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400" dirty="0" smtClean="0">
                <a:latin typeface="微软雅黑" pitchFamily="34" charset="-122"/>
                <a:ea typeface="微软雅黑" pitchFamily="34" charset="-122"/>
              </a:rPr>
              <a:t>interface</a:t>
            </a:r>
            <a:r>
              <a:rPr lang="zh-CN" altLang="en-US" sz="2400" dirty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400" dirty="0" smtClean="0">
                <a:latin typeface="微软雅黑" pitchFamily="34" charset="-122"/>
                <a:ea typeface="微软雅黑" pitchFamily="34" charset="-122"/>
              </a:rPr>
              <a:t>can</a:t>
            </a:r>
            <a:r>
              <a:rPr lang="zh-CN" altLang="en-US" sz="24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400" dirty="0" smtClean="0">
                <a:latin typeface="微软雅黑" pitchFamily="34" charset="-122"/>
                <a:ea typeface="微软雅黑" pitchFamily="34" charset="-122"/>
              </a:rPr>
              <a:t>install</a:t>
            </a:r>
            <a:r>
              <a:rPr lang="zh-CN" altLang="en-US" sz="24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400" dirty="0" smtClean="0">
                <a:latin typeface="微软雅黑" pitchFamily="34" charset="-122"/>
                <a:ea typeface="微软雅黑" pitchFamily="34" charset="-122"/>
              </a:rPr>
              <a:t>2</a:t>
            </a:r>
            <a:r>
              <a:rPr lang="zh-CN" altLang="en-US" sz="24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400" dirty="0" smtClean="0">
                <a:latin typeface="微软雅黑" pitchFamily="34" charset="-122"/>
                <a:ea typeface="微软雅黑" pitchFamily="34" charset="-122"/>
              </a:rPr>
              <a:t>64GB/128GB SATA Flash</a:t>
            </a:r>
            <a:r>
              <a:rPr lang="zh-CN" altLang="zh-CN" sz="2400" dirty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400" dirty="0" smtClean="0">
                <a:latin typeface="微软雅黑" pitchFamily="34" charset="-122"/>
                <a:ea typeface="微软雅黑" pitchFamily="34" charset="-122"/>
              </a:rPr>
              <a:t>disks</a:t>
            </a:r>
            <a:r>
              <a:rPr lang="zh-CN" altLang="en-US" sz="2400" dirty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400" dirty="0" smtClean="0">
                <a:latin typeface="微软雅黑" pitchFamily="34" charset="-122"/>
                <a:ea typeface="微软雅黑" pitchFamily="34" charset="-122"/>
              </a:rPr>
              <a:t>to</a:t>
            </a:r>
            <a:r>
              <a:rPr lang="zh-CN" altLang="en-US" sz="24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400" dirty="0" smtClean="0">
                <a:latin typeface="微软雅黑" pitchFamily="34" charset="-122"/>
                <a:ea typeface="微软雅黑" pitchFamily="34" charset="-122"/>
              </a:rPr>
              <a:t>install</a:t>
            </a:r>
            <a:r>
              <a:rPr lang="zh-CN" altLang="en-US" sz="24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400" dirty="0" smtClean="0">
                <a:latin typeface="微软雅黑" pitchFamily="34" charset="-122"/>
                <a:ea typeface="微软雅黑" pitchFamily="34" charset="-122"/>
              </a:rPr>
              <a:t>and</a:t>
            </a:r>
            <a:r>
              <a:rPr lang="zh-CN" altLang="en-US" sz="24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400" dirty="0" smtClean="0">
                <a:latin typeface="微软雅黑" pitchFamily="34" charset="-122"/>
                <a:ea typeface="微软雅黑" pitchFamily="34" charset="-122"/>
              </a:rPr>
              <a:t>quickly</a:t>
            </a:r>
            <a:r>
              <a:rPr lang="zh-CN" altLang="en-US" sz="24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400" dirty="0" smtClean="0">
                <a:latin typeface="微软雅黑" pitchFamily="34" charset="-122"/>
                <a:ea typeface="微软雅黑" pitchFamily="34" charset="-122"/>
              </a:rPr>
              <a:t>start</a:t>
            </a:r>
            <a:r>
              <a:rPr lang="zh-CN" altLang="en-US" sz="24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400" dirty="0" smtClean="0">
                <a:latin typeface="微软雅黑" pitchFamily="34" charset="-122"/>
                <a:ea typeface="微软雅黑" pitchFamily="34" charset="-122"/>
              </a:rPr>
              <a:t>operating</a:t>
            </a:r>
            <a:r>
              <a:rPr lang="zh-CN" altLang="en-US" sz="24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400" dirty="0" smtClean="0">
                <a:latin typeface="微软雅黑" pitchFamily="34" charset="-122"/>
                <a:ea typeface="微软雅黑" pitchFamily="34" charset="-122"/>
              </a:rPr>
              <a:t>system</a:t>
            </a:r>
            <a:endParaRPr lang="en-US" altLang="zh-CN" sz="2400" dirty="0">
              <a:latin typeface="微软雅黑" pitchFamily="34" charset="-122"/>
              <a:ea typeface="微软雅黑" pitchFamily="34" charset="-122"/>
            </a:endParaRPr>
          </a:p>
          <a:p>
            <a:pPr marL="342900" indent="-342900" eaLnBrk="0" hangingPunct="0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altLang="zh-CN" sz="2400" dirty="0" smtClean="0">
                <a:latin typeface="微软雅黑" pitchFamily="34" charset="-122"/>
                <a:ea typeface="微软雅黑" pitchFamily="34" charset="-122"/>
              </a:rPr>
              <a:t>The</a:t>
            </a:r>
            <a:r>
              <a:rPr lang="zh-CN" altLang="en-US" sz="24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400" dirty="0" smtClean="0">
                <a:latin typeface="微软雅黑" pitchFamily="34" charset="-122"/>
                <a:ea typeface="微软雅黑" pitchFamily="34" charset="-122"/>
              </a:rPr>
              <a:t>rear</a:t>
            </a:r>
            <a:r>
              <a:rPr lang="zh-CN" altLang="en-US" sz="24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400" dirty="0" smtClean="0">
                <a:latin typeface="微软雅黑" pitchFamily="34" charset="-122"/>
                <a:ea typeface="微软雅黑" pitchFamily="34" charset="-122"/>
              </a:rPr>
              <a:t>16</a:t>
            </a:r>
            <a:r>
              <a:rPr lang="zh-CN" altLang="en-US" sz="24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400" dirty="0" smtClean="0">
                <a:latin typeface="微软雅黑" pitchFamily="34" charset="-122"/>
                <a:ea typeface="微软雅黑" pitchFamily="34" charset="-122"/>
              </a:rPr>
              <a:t>disks</a:t>
            </a:r>
            <a:r>
              <a:rPr lang="zh-CN" altLang="en-US" sz="24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400" dirty="0" smtClean="0">
                <a:latin typeface="微软雅黑" pitchFamily="34" charset="-122"/>
                <a:ea typeface="微软雅黑" pitchFamily="34" charset="-122"/>
              </a:rPr>
              <a:t>are</a:t>
            </a:r>
            <a:r>
              <a:rPr lang="zh-CN" altLang="en-US" sz="24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400" dirty="0" smtClean="0">
                <a:latin typeface="微软雅黑" pitchFamily="34" charset="-122"/>
                <a:ea typeface="微软雅黑" pitchFamily="34" charset="-122"/>
              </a:rPr>
              <a:t>used</a:t>
            </a:r>
            <a:r>
              <a:rPr lang="zh-CN" altLang="en-US" sz="24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400" dirty="0" smtClean="0">
                <a:latin typeface="微软雅黑" pitchFamily="34" charset="-122"/>
                <a:ea typeface="微软雅黑" pitchFamily="34" charset="-122"/>
              </a:rPr>
              <a:t>as</a:t>
            </a:r>
            <a:r>
              <a:rPr lang="zh-CN" altLang="en-US" sz="24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400" dirty="0">
                <a:latin typeface="微软雅黑" pitchFamily="34" charset="-122"/>
                <a:ea typeface="微软雅黑" pitchFamily="34" charset="-122"/>
              </a:rPr>
              <a:t>storage </a:t>
            </a:r>
            <a:r>
              <a:rPr lang="en-US" altLang="zh-CN" sz="2400" dirty="0" smtClean="0">
                <a:latin typeface="微软雅黑" pitchFamily="34" charset="-122"/>
                <a:ea typeface="微软雅黑" pitchFamily="34" charset="-122"/>
              </a:rPr>
              <a:t>module</a:t>
            </a:r>
            <a:endParaRPr lang="zh-CN" altLang="en-US" sz="2400" dirty="0" smtClean="0">
              <a:latin typeface="微软雅黑" pitchFamily="34" charset="-122"/>
              <a:ea typeface="微软雅黑" pitchFamily="34" charset="-122"/>
            </a:endParaRPr>
          </a:p>
          <a:p>
            <a:pPr marL="342900" lvl="0" indent="-342900" eaLnBrk="0" hangingPunct="0">
              <a:spcBef>
                <a:spcPct val="20000"/>
              </a:spcBef>
              <a:buFont typeface="Wingdings" pitchFamily="2" charset="2"/>
              <a:buChar char="Ø"/>
              <a:defRPr/>
            </a:pPr>
            <a:endParaRPr lang="zh-CN" altLang="en-US" sz="3200" dirty="0" smtClean="0">
              <a:latin typeface="微软雅黑" pitchFamily="34" charset="-122"/>
              <a:ea typeface="微软雅黑" pitchFamily="34" charset="-122"/>
            </a:endParaRPr>
          </a:p>
          <a:p>
            <a:pPr marL="342900" lvl="0" indent="-342900" eaLnBrk="0" hangingPunct="0">
              <a:spcBef>
                <a:spcPct val="20000"/>
              </a:spcBef>
              <a:buFont typeface="Wingdings" pitchFamily="2" charset="2"/>
              <a:buChar char="Ø"/>
              <a:defRPr/>
            </a:pPr>
            <a:endParaRPr lang="zh-CN" altLang="en-US" sz="3200" dirty="0" smtClean="0">
              <a:latin typeface="微软雅黑" pitchFamily="34" charset="-122"/>
              <a:ea typeface="微软雅黑" pitchFamily="34" charset="-122"/>
            </a:endParaRPr>
          </a:p>
          <a:p>
            <a:pPr marL="342900" lvl="0" indent="-342900" eaLnBrk="0" hangingPunct="0">
              <a:spcBef>
                <a:spcPct val="20000"/>
              </a:spcBef>
              <a:buFont typeface="Wingdings" pitchFamily="2" charset="2"/>
              <a:buChar char="Ø"/>
              <a:defRPr/>
            </a:pPr>
            <a:endParaRPr lang="zh-CN" altLang="en-US" sz="3200" dirty="0" smtClean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71597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/>
          </p:cNvSpPr>
          <p:nvPr/>
        </p:nvSpPr>
        <p:spPr>
          <a:xfrm>
            <a:off x="0" y="546100"/>
            <a:ext cx="12406188" cy="64294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-342900">
              <a:spcBef>
                <a:spcPct val="20000"/>
              </a:spcBef>
            </a:pPr>
            <a:r>
              <a:rPr lang="en-US" altLang="zh-CN" sz="3200" dirty="0" smtClean="0">
                <a:latin typeface="微软雅黑" pitchFamily="34" charset="-122"/>
                <a:ea typeface="微软雅黑" pitchFamily="34" charset="-122"/>
                <a:cs typeface="+mn-cs"/>
              </a:rPr>
              <a:t>I980-G10 highlight 7---cooling poor and green</a:t>
            </a:r>
            <a:r>
              <a:rPr lang="zh-CN" altLang="en-US" sz="3200" dirty="0" smtClean="0">
                <a:latin typeface="微软雅黑" pitchFamily="34" charset="-122"/>
                <a:ea typeface="微软雅黑" pitchFamily="34" charset="-122"/>
                <a:cs typeface="+mn-cs"/>
              </a:rPr>
              <a:t> </a:t>
            </a:r>
            <a:r>
              <a:rPr lang="en-US" altLang="zh-CN" sz="3200" dirty="0" smtClean="0">
                <a:latin typeface="微软雅黑" pitchFamily="34" charset="-122"/>
                <a:ea typeface="微软雅黑" pitchFamily="34" charset="-122"/>
                <a:cs typeface="+mn-cs"/>
              </a:rPr>
              <a:t>energy-saving</a:t>
            </a:r>
            <a:endParaRPr lang="zh-CN" altLang="en-US" sz="3200" dirty="0"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3" name="内容占位符 1"/>
          <p:cNvSpPr txBox="1">
            <a:spLocks/>
          </p:cNvSpPr>
          <p:nvPr/>
        </p:nvSpPr>
        <p:spPr>
          <a:xfrm>
            <a:off x="127000" y="1268760"/>
            <a:ext cx="8382000" cy="5400600"/>
          </a:xfrm>
          <a:prstGeom prst="rect">
            <a:avLst/>
          </a:prstGeom>
          <a:ln w="57150" cmpd="thickThin">
            <a:solidFill>
              <a:srgbClr val="7030A0"/>
            </a:solidFill>
          </a:ln>
        </p:spPr>
        <p:txBody>
          <a:bodyPr/>
          <a:lstStyle/>
          <a:p>
            <a:pPr marL="342900" indent="-342900" eaLnBrk="0" hangingPunct="0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Dust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proof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panel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can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improve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systematic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  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cleanness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under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harsh environments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and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enhance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systematic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reliability</a:t>
            </a:r>
          </a:p>
          <a:p>
            <a:pPr marL="342900" indent="-342900" eaLnBrk="0" hangingPunct="0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All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the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parts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comes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to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be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modularization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according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to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various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functions</a:t>
            </a:r>
          </a:p>
          <a:p>
            <a:pPr marL="342900" indent="-342900" eaLnBrk="0" hangingPunct="0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The CPU module can be installed through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five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-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level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orientation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 </a:t>
            </a:r>
          </a:p>
          <a:p>
            <a:pPr marL="342900" indent="-342900" eaLnBrk="0" hangingPunct="0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The wind power </a:t>
            </a:r>
            <a:r>
              <a:rPr lang="en-US" altLang="zh-CN" sz="2000" i="1" dirty="0" smtClean="0">
                <a:latin typeface="微软雅黑" pitchFamily="34" charset="-122"/>
                <a:ea typeface="微软雅黑" pitchFamily="34" charset="-122"/>
              </a:rPr>
              <a:t>pool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,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most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optimization </a:t>
            </a:r>
            <a:r>
              <a:rPr lang="en-US" altLang="zh-CN" sz="2000" dirty="0">
                <a:latin typeface="微软雅黑" pitchFamily="34" charset="-122"/>
                <a:ea typeface="微软雅黑" pitchFamily="34" charset="-122"/>
              </a:rPr>
              <a:t>of fan 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power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to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flexibly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allocate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wind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capacity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with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different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  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configuration,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CN" altLang="zh-CN" sz="2000" dirty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provide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unified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th</a:t>
            </a:r>
            <a:r>
              <a:rPr lang="en-US" altLang="zh-TW" sz="2000" dirty="0" smtClean="0">
                <a:latin typeface="微软雅黑" pitchFamily="34" charset="-122"/>
                <a:ea typeface="微软雅黑" pitchFamily="34" charset="-122"/>
              </a:rPr>
              <a:t>ermal management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and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cooling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TW" sz="2000" dirty="0" smtClean="0">
                <a:latin typeface="微软雅黑" pitchFamily="34" charset="-122"/>
                <a:ea typeface="微软雅黑" pitchFamily="34" charset="-122"/>
              </a:rPr>
              <a:t>management</a:t>
            </a:r>
            <a:endParaRPr lang="en-US" altLang="zh-TW" sz="2000" dirty="0">
              <a:latin typeface="微软雅黑" pitchFamily="34" charset="-122"/>
              <a:ea typeface="微软雅黑" pitchFamily="34" charset="-122"/>
            </a:endParaRPr>
          </a:p>
          <a:p>
            <a:pPr marL="342900" indent="-342900" eaLnBrk="0" hangingPunct="0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Modeling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the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dirty="0">
                <a:latin typeface="微软雅黑" pitchFamily="34" charset="-122"/>
                <a:ea typeface="微软雅黑" pitchFamily="34" charset="-122"/>
              </a:rPr>
              <a:t>th</a:t>
            </a:r>
            <a:r>
              <a:rPr lang="en-US" altLang="zh-TW" sz="2000" dirty="0">
                <a:latin typeface="微软雅黑" pitchFamily="34" charset="-122"/>
                <a:ea typeface="微软雅黑" pitchFamily="34" charset="-122"/>
              </a:rPr>
              <a:t>ermal </a:t>
            </a:r>
            <a:r>
              <a:rPr lang="en-US" altLang="zh-TW" sz="2000" dirty="0" smtClean="0">
                <a:latin typeface="微软雅黑" pitchFamily="34" charset="-122"/>
                <a:ea typeface="微软雅黑" pitchFamily="34" charset="-122"/>
              </a:rPr>
              <a:t>management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of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vehicle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engines</a:t>
            </a:r>
          </a:p>
          <a:p>
            <a:pPr marL="342900" indent="-342900" eaLnBrk="0" hangingPunct="0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altLang="zh-TW" sz="2000" dirty="0" err="1" smtClean="0">
                <a:latin typeface="微软雅黑" pitchFamily="34" charset="-122"/>
                <a:ea typeface="微软雅黑" pitchFamily="34" charset="-122"/>
              </a:rPr>
              <a:t>www.dcsimtech.com</a:t>
            </a:r>
            <a:endParaRPr lang="en-US" altLang="zh-TW" sz="2000" dirty="0">
              <a:latin typeface="微软雅黑" pitchFamily="34" charset="-122"/>
              <a:ea typeface="微软雅黑" pitchFamily="34" charset="-122"/>
            </a:endParaRPr>
          </a:p>
          <a:p>
            <a:pPr marL="342900" indent="-342900" eaLnBrk="0" hangingPunct="0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endParaRPr lang="en-US" altLang="zh-TW" sz="2000" dirty="0">
              <a:latin typeface="微软雅黑" pitchFamily="34" charset="-122"/>
              <a:ea typeface="微软雅黑" pitchFamily="34" charset="-122"/>
            </a:endParaRPr>
          </a:p>
          <a:p>
            <a:pPr marL="342900" indent="-342900" eaLnBrk="0" hangingPunct="0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提供统一热管理和冷却管理；</a:t>
            </a:r>
          </a:p>
          <a:p>
            <a:pPr marL="342900" lvl="0" indent="-342900" eaLnBrk="0" hangingPunct="0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通过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BMC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的管理实现系统柔性设计和动态变化，服务器待机和日常工作状态的噪音降至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40dB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以下；</a:t>
            </a:r>
          </a:p>
          <a:p>
            <a:pPr marL="342900" lvl="0" indent="-342900" eaLnBrk="0" hangingPunct="0">
              <a:spcBef>
                <a:spcPct val="20000"/>
              </a:spcBef>
              <a:defRPr/>
            </a:pPr>
            <a:endParaRPr lang="zh-CN" altLang="en-US" sz="3200" dirty="0" smtClean="0">
              <a:latin typeface="微软雅黑" pitchFamily="34" charset="-122"/>
              <a:ea typeface="微软雅黑" pitchFamily="34" charset="-122"/>
            </a:endParaRPr>
          </a:p>
          <a:p>
            <a:pPr marL="342900" lvl="0" indent="-342900" eaLnBrk="0" hangingPunct="0">
              <a:spcBef>
                <a:spcPct val="20000"/>
              </a:spcBef>
              <a:buFont typeface="Wingdings" pitchFamily="2" charset="2"/>
              <a:buChar char="Ø"/>
              <a:defRPr/>
            </a:pPr>
            <a:endParaRPr lang="zh-CN" altLang="en-US" sz="3200" dirty="0" smtClean="0">
              <a:latin typeface="微软雅黑" pitchFamily="34" charset="-122"/>
              <a:ea typeface="微软雅黑" pitchFamily="34" charset="-122"/>
            </a:endParaRPr>
          </a:p>
          <a:p>
            <a:pPr marL="342900" lvl="0" indent="-342900" eaLnBrk="0" hangingPunct="0">
              <a:spcBef>
                <a:spcPct val="20000"/>
              </a:spcBef>
              <a:buFont typeface="Wingdings" pitchFamily="2" charset="2"/>
              <a:buChar char="Ø"/>
              <a:defRPr/>
            </a:pPr>
            <a:endParaRPr lang="zh-CN" altLang="en-US" sz="3200" dirty="0" smtClean="0">
              <a:latin typeface="微软雅黑" pitchFamily="34" charset="-122"/>
              <a:ea typeface="微软雅黑" pitchFamily="34" charset="-122"/>
            </a:endParaRPr>
          </a:p>
          <a:p>
            <a:pPr marL="342900" lvl="0" indent="-342900" eaLnBrk="0" hangingPunct="0">
              <a:spcBef>
                <a:spcPct val="20000"/>
              </a:spcBef>
              <a:buFont typeface="Wingdings" pitchFamily="2" charset="2"/>
              <a:buChar char="Ø"/>
              <a:defRPr/>
            </a:pPr>
            <a:endParaRPr lang="zh-CN" altLang="en-US" sz="3200" dirty="0" smtClean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88164" y="1099344"/>
            <a:ext cx="3487204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00073" y="3901237"/>
            <a:ext cx="3691927" cy="295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471597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39188" y="39697"/>
            <a:ext cx="10919884" cy="86836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5228" tIns="47613" rIns="95228" bIns="47613" anchor="ctr"/>
          <a:lstStyle/>
          <a:p>
            <a:pPr defTabSz="950198"/>
            <a:r>
              <a:rPr lang="en-US" altLang="zh-CN" sz="3200" b="1" dirty="0" smtClean="0">
                <a:solidFill>
                  <a:srgbClr val="990000"/>
                </a:solidFill>
                <a:latin typeface="微软雅黑" pitchFamily="34" charset="-122"/>
                <a:ea typeface="微软雅黑" pitchFamily="34" charset="-122"/>
              </a:rPr>
              <a:t>Contents</a:t>
            </a:r>
            <a:endParaRPr lang="zh-CN" altLang="en-US" sz="3200" b="1" dirty="0">
              <a:solidFill>
                <a:srgbClr val="99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82" name="Group 11"/>
          <p:cNvGrpSpPr>
            <a:grpSpLocks/>
          </p:cNvGrpSpPr>
          <p:nvPr/>
        </p:nvGrpSpPr>
        <p:grpSpPr bwMode="auto">
          <a:xfrm>
            <a:off x="1631963" y="1309831"/>
            <a:ext cx="9121672" cy="914400"/>
            <a:chOff x="0" y="0"/>
            <a:chExt cx="7287685" cy="685502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83" name="AutoShape 2"/>
            <p:cNvSpPr>
              <a:spLocks noChangeArrowheads="1"/>
            </p:cNvSpPr>
            <p:nvPr/>
          </p:nvSpPr>
          <p:spPr bwMode="auto">
            <a:xfrm>
              <a:off x="403359" y="64466"/>
              <a:ext cx="6884326" cy="621036"/>
            </a:xfrm>
            <a:prstGeom prst="roundRect">
              <a:avLst>
                <a:gd name="adj" fmla="val 10889"/>
              </a:avLst>
            </a:prstGeom>
            <a:grpFill/>
            <a:ln w="38100" cmpd="sng">
              <a:solidFill>
                <a:srgbClr val="FFFFFF"/>
              </a:solidFill>
              <a:bevel/>
              <a:headEnd/>
              <a:tailEnd/>
            </a:ln>
          </p:spPr>
          <p:txBody>
            <a:bodyPr wrap="none" anchor="ctr"/>
            <a:lstStyle/>
            <a:p>
              <a:endParaRPr lang="zh-CN" altLang="zh-CN" sz="2400">
                <a:solidFill>
                  <a:srgbClr val="000000"/>
                </a:solidFill>
                <a:latin typeface="Franklin Gothic Book" panose="020B0503020102020204" pitchFamily="34" charset="0"/>
                <a:ea typeface="黑体" panose="02010609060101010101" pitchFamily="49" charset="-122"/>
                <a:sym typeface="黑体" panose="02010609060101010101" pitchFamily="49" charset="-122"/>
              </a:endParaRPr>
            </a:p>
          </p:txBody>
        </p:sp>
        <p:sp>
          <p:nvSpPr>
            <p:cNvPr id="84" name="AutoShape 6"/>
            <p:cNvSpPr>
              <a:spLocks noChangeArrowheads="1"/>
            </p:cNvSpPr>
            <p:nvPr/>
          </p:nvSpPr>
          <p:spPr bwMode="auto">
            <a:xfrm>
              <a:off x="0" y="0"/>
              <a:ext cx="619383" cy="561470"/>
            </a:xfrm>
            <a:prstGeom prst="roundRect">
              <a:avLst>
                <a:gd name="adj" fmla="val 11917"/>
              </a:avLst>
            </a:prstGeom>
            <a:solidFill>
              <a:schemeClr val="bg1">
                <a:lumMod val="75000"/>
              </a:schemeClr>
            </a:solidFill>
            <a:ln w="38100" cmpd="sng">
              <a:solidFill>
                <a:schemeClr val="bg1"/>
              </a:solidFill>
              <a:bevel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733" dirty="0" smtClean="0">
                  <a:solidFill>
                    <a:schemeClr val="bg1"/>
                  </a:solidFill>
                  <a:latin typeface="Arial Black" panose="020B0A04020102020204" pitchFamily="34" charset="0"/>
                  <a:sym typeface="Arial Black" panose="020B0A04020102020204" pitchFamily="34" charset="0"/>
                </a:rPr>
                <a:t>1</a:t>
              </a:r>
              <a:endParaRPr lang="zh-CN" altLang="en-US" sz="3733" dirty="0">
                <a:solidFill>
                  <a:schemeClr val="bg1"/>
                </a:solidFill>
                <a:latin typeface="Arial Black" panose="020B0A04020102020204" pitchFamily="34" charset="0"/>
                <a:sym typeface="Arial Black" panose="020B0A04020102020204" pitchFamily="34" charset="0"/>
              </a:endParaRPr>
            </a:p>
          </p:txBody>
        </p:sp>
        <p:sp>
          <p:nvSpPr>
            <p:cNvPr id="85" name="TextBox 3"/>
            <p:cNvSpPr>
              <a:spLocks noChangeArrowheads="1"/>
            </p:cNvSpPr>
            <p:nvPr/>
          </p:nvSpPr>
          <p:spPr bwMode="auto">
            <a:xfrm>
              <a:off x="792088" y="144016"/>
              <a:ext cx="6048672" cy="34609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Process</a:t>
              </a:r>
              <a:r>
                <a:rPr lang="zh-CN" altLang="en-US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  <a:r>
                <a:rPr lang="en-US" altLang="zh-CN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and</a:t>
              </a:r>
              <a:r>
                <a:rPr lang="zh-CN" altLang="en-US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  <a:r>
                <a:rPr lang="en-US" altLang="zh-CN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positioning</a:t>
              </a:r>
              <a:r>
                <a:rPr lang="zh-CN" altLang="en-US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  <a:r>
                <a:rPr lang="en-US" altLang="zh-CN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of</a:t>
              </a:r>
              <a:r>
                <a:rPr lang="zh-CN" altLang="en-US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  <a:r>
                <a:rPr lang="en-US" altLang="zh-CN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the</a:t>
              </a:r>
              <a:r>
                <a:rPr lang="zh-CN" altLang="en-US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  <a:r>
                <a:rPr lang="en-US" altLang="zh-CN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p</a:t>
              </a:r>
              <a:r>
                <a:rPr lang="en-US" altLang="en-US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roduct</a:t>
              </a:r>
              <a:endPara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86" name="Group 15"/>
          <p:cNvGrpSpPr>
            <a:grpSpLocks/>
          </p:cNvGrpSpPr>
          <p:nvPr/>
        </p:nvGrpSpPr>
        <p:grpSpPr bwMode="auto">
          <a:xfrm>
            <a:off x="1631963" y="2391447"/>
            <a:ext cx="9121673" cy="914400"/>
            <a:chOff x="0" y="0"/>
            <a:chExt cx="7287686" cy="685502"/>
          </a:xfrm>
          <a:solidFill>
            <a:srgbClr val="FF0000"/>
          </a:solidFill>
        </p:grpSpPr>
        <p:sp>
          <p:nvSpPr>
            <p:cNvPr id="87" name="AutoShape 2"/>
            <p:cNvSpPr>
              <a:spLocks noChangeArrowheads="1"/>
            </p:cNvSpPr>
            <p:nvPr/>
          </p:nvSpPr>
          <p:spPr bwMode="auto">
            <a:xfrm>
              <a:off x="403359" y="64466"/>
              <a:ext cx="6884327" cy="621036"/>
            </a:xfrm>
            <a:prstGeom prst="roundRect">
              <a:avLst>
                <a:gd name="adj" fmla="val 10889"/>
              </a:avLst>
            </a:prstGeom>
            <a:solidFill>
              <a:srgbClr val="7F7F7F"/>
            </a:solidFill>
            <a:ln w="38100" cmpd="sng">
              <a:solidFill>
                <a:srgbClr val="FFFFFF"/>
              </a:solidFill>
              <a:bevel/>
              <a:headEnd/>
              <a:tailEnd/>
            </a:ln>
          </p:spPr>
          <p:txBody>
            <a:bodyPr wrap="none" anchor="ctr"/>
            <a:lstStyle/>
            <a:p>
              <a:endParaRPr lang="zh-CN" altLang="en-US" sz="2400" dirty="0"/>
            </a:p>
            <a:p>
              <a:endParaRPr lang="zh-CN" altLang="zh-CN" sz="2400" dirty="0">
                <a:solidFill>
                  <a:srgbClr val="000000"/>
                </a:solidFill>
                <a:latin typeface="Franklin Gothic Book" panose="020B0503020102020204" pitchFamily="34" charset="0"/>
                <a:ea typeface="黑体" panose="02010609060101010101" pitchFamily="49" charset="-122"/>
                <a:sym typeface="黑体" panose="02010609060101010101" pitchFamily="49" charset="-122"/>
              </a:endParaRPr>
            </a:p>
          </p:txBody>
        </p:sp>
        <p:sp>
          <p:nvSpPr>
            <p:cNvPr id="88" name="AutoShape 6"/>
            <p:cNvSpPr>
              <a:spLocks noChangeArrowheads="1"/>
            </p:cNvSpPr>
            <p:nvPr/>
          </p:nvSpPr>
          <p:spPr bwMode="auto">
            <a:xfrm>
              <a:off x="0" y="0"/>
              <a:ext cx="619383" cy="561470"/>
            </a:xfrm>
            <a:prstGeom prst="roundRect">
              <a:avLst>
                <a:gd name="adj" fmla="val 11917"/>
              </a:avLst>
            </a:prstGeom>
            <a:solidFill>
              <a:schemeClr val="bg1">
                <a:lumMod val="65000"/>
              </a:schemeClr>
            </a:solidFill>
            <a:ln w="38100" cmpd="sng">
              <a:solidFill>
                <a:schemeClr val="bg1"/>
              </a:solidFill>
              <a:bevel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733" dirty="0" smtClean="0">
                  <a:solidFill>
                    <a:schemeClr val="bg1"/>
                  </a:solidFill>
                  <a:latin typeface="Arial Black" panose="020B0A04020102020204" pitchFamily="34" charset="0"/>
                  <a:sym typeface="Arial Black" panose="020B0A04020102020204" pitchFamily="34" charset="0"/>
                </a:rPr>
                <a:t>2</a:t>
              </a:r>
              <a:endParaRPr lang="zh-CN" altLang="en-US" sz="3733" dirty="0">
                <a:solidFill>
                  <a:schemeClr val="bg1"/>
                </a:solidFill>
                <a:latin typeface="Arial Black" panose="020B0A04020102020204" pitchFamily="34" charset="0"/>
                <a:sym typeface="Arial Black" panose="020B0A04020102020204" pitchFamily="34" charset="0"/>
              </a:endParaRPr>
            </a:p>
          </p:txBody>
        </p:sp>
        <p:sp>
          <p:nvSpPr>
            <p:cNvPr id="89" name="TextBox 127"/>
            <p:cNvSpPr>
              <a:spLocks noChangeArrowheads="1"/>
            </p:cNvSpPr>
            <p:nvPr/>
          </p:nvSpPr>
          <p:spPr bwMode="auto">
            <a:xfrm>
              <a:off x="792088" y="144016"/>
              <a:ext cx="6048672" cy="34609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zh-CN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Overview</a:t>
              </a:r>
              <a:r>
                <a:rPr lang="zh-CN" altLang="en-US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  <a:r>
                <a:rPr lang="en-US" altLang="zh-CN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and</a:t>
              </a:r>
              <a:r>
                <a:rPr lang="zh-CN" altLang="en-US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  <a:r>
                <a:rPr lang="en-US" altLang="zh-CN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features</a:t>
              </a:r>
              <a:r>
                <a:rPr lang="zh-CN" altLang="en-US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  <a:r>
                <a:rPr lang="en-US" altLang="zh-CN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of</a:t>
              </a:r>
              <a:r>
                <a:rPr lang="zh-CN" altLang="en-US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  <a:r>
                <a:rPr lang="en-US" altLang="zh-CN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the</a:t>
              </a:r>
              <a:r>
                <a:rPr lang="zh-CN" altLang="en-US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  <a:r>
                <a:rPr lang="en-US" altLang="zh-CN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p</a:t>
              </a:r>
              <a:r>
                <a:rPr lang="en-US" altLang="en-US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roduct</a:t>
              </a:r>
              <a:endParaRPr lang="zh-CN" altLang="en-US" sz="2400" dirty="0"/>
            </a:p>
          </p:txBody>
        </p:sp>
      </p:grpSp>
      <p:grpSp>
        <p:nvGrpSpPr>
          <p:cNvPr id="90" name="Group 19"/>
          <p:cNvGrpSpPr>
            <a:grpSpLocks/>
          </p:cNvGrpSpPr>
          <p:nvPr/>
        </p:nvGrpSpPr>
        <p:grpSpPr bwMode="auto">
          <a:xfrm>
            <a:off x="1631963" y="3422264"/>
            <a:ext cx="9121673" cy="914400"/>
            <a:chOff x="0" y="0"/>
            <a:chExt cx="7287686" cy="685502"/>
          </a:xfrm>
          <a:solidFill>
            <a:srgbClr val="FF0000"/>
          </a:solidFill>
        </p:grpSpPr>
        <p:sp>
          <p:nvSpPr>
            <p:cNvPr id="91" name="AutoShape 2"/>
            <p:cNvSpPr>
              <a:spLocks noChangeArrowheads="1"/>
            </p:cNvSpPr>
            <p:nvPr/>
          </p:nvSpPr>
          <p:spPr bwMode="auto">
            <a:xfrm>
              <a:off x="403359" y="64466"/>
              <a:ext cx="6884327" cy="621036"/>
            </a:xfrm>
            <a:prstGeom prst="roundRect">
              <a:avLst>
                <a:gd name="adj" fmla="val 10889"/>
              </a:avLst>
            </a:prstGeom>
            <a:grpFill/>
            <a:ln w="38100" cmpd="sng">
              <a:solidFill>
                <a:srgbClr val="FFFFFF"/>
              </a:solidFill>
              <a:bevel/>
              <a:headEnd/>
              <a:tailEnd/>
            </a:ln>
          </p:spPr>
          <p:txBody>
            <a:bodyPr wrap="none" anchor="ctr"/>
            <a:lstStyle/>
            <a:p>
              <a:endParaRPr lang="zh-CN" altLang="zh-CN" sz="2400">
                <a:solidFill>
                  <a:srgbClr val="000000"/>
                </a:solidFill>
                <a:latin typeface="Franklin Gothic Book" panose="020B0503020102020204" pitchFamily="34" charset="0"/>
                <a:ea typeface="黑体" panose="02010609060101010101" pitchFamily="49" charset="-122"/>
                <a:sym typeface="黑体" panose="02010609060101010101" pitchFamily="49" charset="-122"/>
              </a:endParaRPr>
            </a:p>
          </p:txBody>
        </p:sp>
        <p:sp>
          <p:nvSpPr>
            <p:cNvPr id="92" name="AutoShape 6"/>
            <p:cNvSpPr>
              <a:spLocks noChangeArrowheads="1"/>
            </p:cNvSpPr>
            <p:nvPr/>
          </p:nvSpPr>
          <p:spPr bwMode="auto">
            <a:xfrm>
              <a:off x="0" y="0"/>
              <a:ext cx="619383" cy="561470"/>
            </a:xfrm>
            <a:prstGeom prst="roundRect">
              <a:avLst>
                <a:gd name="adj" fmla="val 11917"/>
              </a:avLst>
            </a:prstGeom>
            <a:grpFill/>
            <a:ln w="38100" cmpd="sng">
              <a:solidFill>
                <a:schemeClr val="bg1"/>
              </a:solidFill>
              <a:bevel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733" dirty="0">
                  <a:solidFill>
                    <a:schemeClr val="bg1"/>
                  </a:solidFill>
                  <a:latin typeface="Arial Black" panose="020B0A04020102020204" pitchFamily="34" charset="0"/>
                  <a:sym typeface="Arial Black" panose="020B0A04020102020204" pitchFamily="34" charset="0"/>
                </a:rPr>
                <a:t>3</a:t>
              </a:r>
              <a:endParaRPr lang="zh-CN" altLang="en-US" sz="3733" dirty="0">
                <a:solidFill>
                  <a:schemeClr val="bg1"/>
                </a:solidFill>
                <a:latin typeface="Arial Black" panose="020B0A04020102020204" pitchFamily="34" charset="0"/>
                <a:sym typeface="Arial Black" panose="020B0A04020102020204" pitchFamily="34" charset="0"/>
              </a:endParaRPr>
            </a:p>
          </p:txBody>
        </p:sp>
        <p:sp>
          <p:nvSpPr>
            <p:cNvPr id="93" name="TextBox 131"/>
            <p:cNvSpPr>
              <a:spLocks noChangeArrowheads="1"/>
            </p:cNvSpPr>
            <p:nvPr/>
          </p:nvSpPr>
          <p:spPr bwMode="auto">
            <a:xfrm>
              <a:off x="792088" y="144016"/>
              <a:ext cx="6048672" cy="34609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zh-CN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RAS</a:t>
              </a:r>
              <a:r>
                <a:rPr lang="zh-CN" altLang="en-US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  <a:r>
                <a:rPr lang="en-US" altLang="zh-CN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and</a:t>
              </a:r>
              <a:r>
                <a:rPr lang="zh-CN" altLang="en-US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  <a:r>
                <a:rPr lang="en-US" altLang="zh-CN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reliability</a:t>
              </a:r>
              <a:r>
                <a:rPr lang="zh-CN" altLang="en-US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  <a:r>
                <a:rPr lang="en-US" altLang="zh-CN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of</a:t>
              </a:r>
              <a:r>
                <a:rPr lang="zh-CN" altLang="en-US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  <a:r>
                <a:rPr lang="en-US" altLang="zh-CN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the</a:t>
              </a:r>
              <a:r>
                <a:rPr lang="zh-CN" altLang="en-US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  <a:r>
                <a:rPr lang="en-US" altLang="zh-CN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p</a:t>
              </a:r>
              <a:r>
                <a:rPr lang="en-US" altLang="en-US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roduct</a:t>
              </a:r>
              <a:endPara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94" name="Group 23"/>
          <p:cNvGrpSpPr>
            <a:grpSpLocks/>
          </p:cNvGrpSpPr>
          <p:nvPr/>
        </p:nvGrpSpPr>
        <p:grpSpPr bwMode="auto">
          <a:xfrm>
            <a:off x="1631963" y="4478480"/>
            <a:ext cx="9121673" cy="914400"/>
            <a:chOff x="0" y="0"/>
            <a:chExt cx="7287686" cy="685502"/>
          </a:xfrm>
        </p:grpSpPr>
        <p:sp>
          <p:nvSpPr>
            <p:cNvPr id="95" name="AutoShape 2"/>
            <p:cNvSpPr>
              <a:spLocks noChangeArrowheads="1"/>
            </p:cNvSpPr>
            <p:nvPr/>
          </p:nvSpPr>
          <p:spPr bwMode="auto">
            <a:xfrm>
              <a:off x="403359" y="64466"/>
              <a:ext cx="6884327" cy="621036"/>
            </a:xfrm>
            <a:prstGeom prst="roundRect">
              <a:avLst>
                <a:gd name="adj" fmla="val 10889"/>
              </a:avLst>
            </a:prstGeom>
            <a:solidFill>
              <a:srgbClr val="7F7F7F"/>
            </a:solidFill>
            <a:ln w="38100" cmpd="sng">
              <a:solidFill>
                <a:srgbClr val="FFFFFF"/>
              </a:solidFill>
              <a:bevel/>
              <a:headEnd/>
              <a:tailEnd/>
            </a:ln>
          </p:spPr>
          <p:txBody>
            <a:bodyPr wrap="none" anchor="ctr"/>
            <a:lstStyle/>
            <a:p>
              <a:endParaRPr lang="zh-CN" altLang="zh-CN" sz="2400">
                <a:solidFill>
                  <a:srgbClr val="000000"/>
                </a:solidFill>
                <a:latin typeface="Franklin Gothic Book" panose="020B0503020102020204" pitchFamily="34" charset="0"/>
                <a:ea typeface="黑体" panose="02010609060101010101" pitchFamily="49" charset="-122"/>
                <a:sym typeface="黑体" panose="02010609060101010101" pitchFamily="49" charset="-122"/>
              </a:endParaRPr>
            </a:p>
          </p:txBody>
        </p:sp>
        <p:sp>
          <p:nvSpPr>
            <p:cNvPr id="96" name="AutoShape 6"/>
            <p:cNvSpPr>
              <a:spLocks noChangeArrowheads="1"/>
            </p:cNvSpPr>
            <p:nvPr/>
          </p:nvSpPr>
          <p:spPr bwMode="auto">
            <a:xfrm>
              <a:off x="0" y="0"/>
              <a:ext cx="619383" cy="561470"/>
            </a:xfrm>
            <a:prstGeom prst="roundRect">
              <a:avLst>
                <a:gd name="adj" fmla="val 11917"/>
              </a:avLst>
            </a:prstGeom>
            <a:solidFill>
              <a:srgbClr val="A5A5A5"/>
            </a:solidFill>
            <a:ln w="38100" cmpd="sng">
              <a:solidFill>
                <a:schemeClr val="bg1"/>
              </a:solidFill>
              <a:bevel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733">
                  <a:solidFill>
                    <a:schemeClr val="bg1"/>
                  </a:solidFill>
                  <a:latin typeface="Arial Black" panose="020B0A04020102020204" pitchFamily="34" charset="0"/>
                  <a:sym typeface="Arial Black" panose="020B0A04020102020204" pitchFamily="34" charset="0"/>
                </a:rPr>
                <a:t>4</a:t>
              </a:r>
              <a:endParaRPr lang="zh-CN" altLang="en-US" sz="3733">
                <a:solidFill>
                  <a:schemeClr val="bg1"/>
                </a:solidFill>
                <a:latin typeface="Arial Black" panose="020B0A04020102020204" pitchFamily="34" charset="0"/>
                <a:sym typeface="Arial Black" panose="020B0A04020102020204" pitchFamily="34" charset="0"/>
              </a:endParaRPr>
            </a:p>
          </p:txBody>
        </p:sp>
        <p:sp>
          <p:nvSpPr>
            <p:cNvPr id="97" name="TextBox 135"/>
            <p:cNvSpPr>
              <a:spLocks noChangeArrowheads="1"/>
            </p:cNvSpPr>
            <p:nvPr/>
          </p:nvSpPr>
          <p:spPr bwMode="auto">
            <a:xfrm>
              <a:off x="792088" y="144016"/>
              <a:ext cx="6048672" cy="346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zh-CN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Ecosystem</a:t>
              </a:r>
              <a:r>
                <a:rPr lang="zh-CN" altLang="en-US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  <a:r>
                <a:rPr lang="en-US" altLang="zh-CN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and</a:t>
              </a:r>
              <a:r>
                <a:rPr lang="zh-CN" altLang="en-US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  <a:r>
                <a:rPr lang="en-US" altLang="zh-CN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solution</a:t>
              </a:r>
              <a:endParaRPr lang="zh-CN" alt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605592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0" y="0"/>
            <a:ext cx="11087100" cy="64293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Stability</a:t>
            </a:r>
            <a:r>
              <a:rPr lang="zh-CN" altLang="en-US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 </a:t>
            </a:r>
            <a:r>
              <a:rPr lang="en-US" altLang="zh-CN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and</a:t>
            </a:r>
            <a:r>
              <a:rPr lang="zh-CN" altLang="en-US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 </a:t>
            </a:r>
            <a:r>
              <a:rPr lang="en-US" altLang="zh-CN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reliability—the</a:t>
            </a:r>
            <a:r>
              <a:rPr lang="zh-CN" altLang="en-US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 </a:t>
            </a:r>
            <a:r>
              <a:rPr lang="en-US" altLang="zh-CN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inherent</a:t>
            </a:r>
            <a:r>
              <a:rPr lang="zh-CN" altLang="en-US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 </a:t>
            </a:r>
            <a:r>
              <a:rPr lang="en-US" altLang="zh-CN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features</a:t>
            </a:r>
            <a:r>
              <a:rPr lang="zh-CN" altLang="en-US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 </a:t>
            </a:r>
            <a:r>
              <a:rPr lang="en-US" altLang="zh-CN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of</a:t>
            </a:r>
            <a:r>
              <a:rPr lang="zh-CN" altLang="en-US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 </a:t>
            </a:r>
            <a:endParaRPr lang="en-US" altLang="zh-CN" sz="3200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  <a:cs typeface="+mn-cs"/>
            </a:endParaRPr>
          </a:p>
          <a:p>
            <a:r>
              <a:rPr lang="en-US" altLang="zh-CN" sz="32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Sugon</a:t>
            </a:r>
            <a:r>
              <a:rPr lang="zh-CN" altLang="en-US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 </a:t>
            </a:r>
            <a:r>
              <a:rPr lang="en-US" altLang="zh-CN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servers</a:t>
            </a:r>
            <a:endParaRPr lang="zh-CN" altLang="en-US" sz="3200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1275928" y="5996136"/>
            <a:ext cx="9709572" cy="601216"/>
          </a:xfrm>
          <a:prstGeom prst="roundRect">
            <a:avLst>
              <a:gd name="adj" fmla="val 27481"/>
            </a:avLst>
          </a:prstGeom>
          <a:gradFill rotWithShape="1">
            <a:gsLst>
              <a:gs pos="0">
                <a:schemeClr val="tx2"/>
              </a:gs>
              <a:gs pos="100000">
                <a:schemeClr val="tx2">
                  <a:gamma/>
                  <a:tint val="72549"/>
                  <a:invGamma/>
                </a:schemeClr>
              </a:gs>
            </a:gsLst>
            <a:lin ang="5400000" scaled="1"/>
          </a:gradFill>
          <a:ln w="25400" cmpd="sng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4" name="AutoShape 4"/>
          <p:cNvSpPr>
            <a:spLocks noChangeArrowheads="1"/>
          </p:cNvSpPr>
          <p:nvPr/>
        </p:nvSpPr>
        <p:spPr bwMode="auto">
          <a:xfrm flipH="1">
            <a:off x="2479675" y="1552575"/>
            <a:ext cx="1873250" cy="1873250"/>
          </a:xfrm>
          <a:prstGeom prst="rtTriangle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zh-CN" altLang="en-US"/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>
            <a:off x="4386263" y="1219200"/>
            <a:ext cx="0" cy="4586288"/>
          </a:xfrm>
          <a:prstGeom prst="line">
            <a:avLst/>
          </a:prstGeom>
          <a:noFill/>
          <a:ln w="9525" cmpd="sng">
            <a:solidFill>
              <a:srgbClr val="1C1C1C"/>
            </a:solidFill>
            <a:prstDash val="lgDash"/>
            <a:round/>
            <a:headEnd type="stealth" w="med" len="med"/>
            <a:tailEnd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4411663" y="1552575"/>
            <a:ext cx="1873250" cy="1873250"/>
          </a:xfrm>
          <a:prstGeom prst="rtTriangle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zh-CN" altLang="en-US"/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 rot="5400000">
            <a:off x="4413250" y="3494088"/>
            <a:ext cx="1873250" cy="1873250"/>
          </a:xfrm>
          <a:prstGeom prst="rtTriangle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zh-CN" altLang="en-US"/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 rot="16200000" flipH="1">
            <a:off x="2481263" y="3494088"/>
            <a:ext cx="1873250" cy="1873250"/>
          </a:xfrm>
          <a:prstGeom prst="rtTriangle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zh-CN" altLang="en-US"/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>
            <a:off x="1852613" y="3462338"/>
            <a:ext cx="5070475" cy="0"/>
          </a:xfrm>
          <a:prstGeom prst="line">
            <a:avLst/>
          </a:prstGeom>
          <a:noFill/>
          <a:ln w="9525" cmpd="sng">
            <a:solidFill>
              <a:srgbClr val="1C1C1C"/>
            </a:solidFill>
            <a:prstDash val="lgDash"/>
            <a:round/>
            <a:headEnd/>
            <a:tailEnd type="stealth" w="med" len="med"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0" y="2540000"/>
            <a:ext cx="28956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Owning</a:t>
            </a:r>
            <a:r>
              <a:rPr lang="zh-CN" altLang="en-US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the</a:t>
            </a:r>
            <a:r>
              <a:rPr lang="zh-CN" altLang="en-US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largest</a:t>
            </a:r>
            <a:r>
              <a:rPr lang="zh-CN" altLang="en-US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sever</a:t>
            </a:r>
            <a:r>
              <a:rPr lang="zh-CN" altLang="en-US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development laboratories</a:t>
            </a:r>
            <a:r>
              <a:rPr lang="zh-CN" altLang="zh-CN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in</a:t>
            </a:r>
            <a:r>
              <a:rPr lang="zh-CN" altLang="en-US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China</a:t>
            </a:r>
            <a:endParaRPr lang="en-US" altLang="zh-CN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5868144" y="2494637"/>
            <a:ext cx="427915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zh-CN" altLang="zh-CN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high</a:t>
            </a:r>
            <a:r>
              <a:rPr lang="zh-CN" altLang="en-US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reliability</a:t>
            </a:r>
            <a:r>
              <a:rPr lang="zh-CN" altLang="en-US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in</a:t>
            </a:r>
            <a:r>
              <a:rPr lang="zh-CN" altLang="en-US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design</a:t>
            </a:r>
            <a:r>
              <a:rPr lang="zh-CN" altLang="en-US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ability</a:t>
            </a:r>
            <a:r>
              <a:rPr lang="zh-CN" altLang="en-US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of</a:t>
            </a:r>
            <a:r>
              <a:rPr lang="zh-CN" altLang="en-US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b="1" dirty="0" err="1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multiway</a:t>
            </a:r>
            <a:r>
              <a:rPr lang="zh-CN" altLang="en-US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-</a:t>
            </a:r>
            <a:r>
              <a:rPr lang="en-US" altLang="zh-CN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server</a:t>
            </a:r>
            <a:r>
              <a:rPr lang="zh-CN" altLang="en-US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over</a:t>
            </a:r>
            <a:r>
              <a:rPr lang="zh-CN" altLang="en-US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10</a:t>
            </a:r>
            <a:r>
              <a:rPr lang="zh-CN" altLang="en-US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years</a:t>
            </a:r>
          </a:p>
        </p:txBody>
      </p:sp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5912227" y="3789040"/>
            <a:ext cx="395492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The most rigorous testing process</a:t>
            </a:r>
          </a:p>
        </p:txBody>
      </p:sp>
      <p:sp>
        <p:nvSpPr>
          <p:cNvPr id="13" name="Rectangle 14"/>
          <p:cNvSpPr>
            <a:spLocks noChangeArrowheads="1"/>
          </p:cNvSpPr>
          <p:nvPr/>
        </p:nvSpPr>
        <p:spPr bwMode="auto">
          <a:xfrm>
            <a:off x="0" y="3763640"/>
            <a:ext cx="30353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The</a:t>
            </a:r>
            <a:r>
              <a:rPr lang="zh-CN" altLang="en-US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largest</a:t>
            </a:r>
            <a:r>
              <a:rPr lang="zh-CN" altLang="en-US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performances</a:t>
            </a:r>
            <a:r>
              <a:rPr lang="zh-CN" altLang="en-US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of</a:t>
            </a:r>
            <a:r>
              <a:rPr lang="zh-CN" altLang="en-US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high-end</a:t>
            </a:r>
            <a:r>
              <a:rPr lang="zh-CN" altLang="en-US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server</a:t>
            </a:r>
            <a:r>
              <a:rPr lang="zh-CN" altLang="en-US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using</a:t>
            </a:r>
          </a:p>
        </p:txBody>
      </p:sp>
      <p:sp>
        <p:nvSpPr>
          <p:cNvPr id="14" name="Rectangle 15"/>
          <p:cNvSpPr>
            <a:spLocks noChangeArrowheads="1"/>
          </p:cNvSpPr>
          <p:nvPr/>
        </p:nvSpPr>
        <p:spPr bwMode="auto">
          <a:xfrm>
            <a:off x="1409700" y="6063679"/>
            <a:ext cx="96393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Stability and </a:t>
            </a:r>
            <a:r>
              <a:rPr lang="en-US" altLang="zh-CN" sz="24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reliability—</a:t>
            </a:r>
            <a:r>
              <a:rPr lang="en-US" altLang="zh-CN" sz="24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the inherent features </a:t>
            </a:r>
            <a:r>
              <a:rPr lang="en-US" altLang="zh-CN" sz="24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of </a:t>
            </a:r>
            <a:r>
              <a:rPr lang="en-US" altLang="zh-CN" sz="2400" b="1" dirty="0" err="1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Sugon</a:t>
            </a:r>
            <a:r>
              <a:rPr lang="en-US" altLang="zh-CN" sz="24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servers</a:t>
            </a:r>
            <a:endParaRPr lang="en-US" altLang="zh-CN" sz="2400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5" name="Rectangle 16"/>
          <p:cNvSpPr>
            <a:spLocks noChangeArrowheads="1"/>
          </p:cNvSpPr>
          <p:nvPr/>
        </p:nvSpPr>
        <p:spPr bwMode="auto">
          <a:xfrm>
            <a:off x="5649416" y="1179736"/>
            <a:ext cx="6009184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  <a:defRPr/>
            </a:pP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The first one to develop high-speed signal test in this field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；</a:t>
            </a:r>
            <a:endParaRPr lang="en-US" altLang="zh-CN" sz="160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Holding the high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-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end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products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，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99.99%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of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which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have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the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reliability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structure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design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ability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；</a:t>
            </a:r>
            <a:endParaRPr lang="en-US" altLang="zh-CN" sz="160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Comparable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to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reliability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the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design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of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RISC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minicomputer</a:t>
            </a:r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</a:rPr>
              <a:t>；</a:t>
            </a:r>
            <a:endParaRPr lang="zh-CN" altLang="en-US" sz="14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6" name="Rectangle 17"/>
          <p:cNvSpPr>
            <a:spLocks noChangeArrowheads="1"/>
          </p:cNvSpPr>
          <p:nvPr/>
        </p:nvSpPr>
        <p:spPr bwMode="auto">
          <a:xfrm>
            <a:off x="152400" y="4555728"/>
            <a:ext cx="3708400" cy="135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  <a:defRPr/>
            </a:pPr>
            <a:r>
              <a:rPr lang="en-US" altLang="zh-CN" sz="1600" dirty="0">
                <a:latin typeface="微软雅黑" pitchFamily="34" charset="-122"/>
                <a:ea typeface="微软雅黑" pitchFamily="34" charset="-122"/>
              </a:rPr>
              <a:t>enterprise-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class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users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are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over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80%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of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all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the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shipments;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Millions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of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shipments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such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as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bracket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type,</a:t>
            </a:r>
            <a:r>
              <a:rPr lang="zh-CN" altLang="zh-CN" sz="16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blade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type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and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>
                <a:latin typeface="微软雅黑" pitchFamily="34" charset="-122"/>
                <a:ea typeface="微软雅黑" pitchFamily="34" charset="-122"/>
              </a:rPr>
              <a:t>h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igh</a:t>
            </a:r>
            <a:r>
              <a:rPr lang="en-US" altLang="zh-CN" sz="1600" dirty="0">
                <a:latin typeface="微软雅黑" pitchFamily="34" charset="-122"/>
                <a:ea typeface="微软雅黑" pitchFamily="34" charset="-122"/>
              </a:rPr>
              <a:t>-</a:t>
            </a:r>
            <a:r>
              <a:rPr lang="en-US" altLang="zh-CN" sz="1600">
                <a:latin typeface="微软雅黑" pitchFamily="34" charset="-122"/>
                <a:ea typeface="微软雅黑" pitchFamily="34" charset="-122"/>
              </a:rPr>
              <a:t>density </a:t>
            </a:r>
            <a:r>
              <a:rPr lang="en-US" altLang="zh-CN" sz="1600" smtClean="0">
                <a:latin typeface="微软雅黑" pitchFamily="34" charset="-122"/>
                <a:ea typeface="微软雅黑" pitchFamily="34" charset="-122"/>
              </a:rPr>
              <a:t>server;</a:t>
            </a:r>
            <a:endParaRPr lang="en-US" altLang="zh-CN" sz="1400" dirty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17" name="Rectangle 18"/>
          <p:cNvSpPr>
            <a:spLocks noChangeArrowheads="1"/>
          </p:cNvSpPr>
          <p:nvPr/>
        </p:nvSpPr>
        <p:spPr bwMode="auto">
          <a:xfrm>
            <a:off x="5652120" y="4365104"/>
            <a:ext cx="637478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  <a:defRPr/>
            </a:pPr>
            <a:r>
              <a:rPr lang="zh-CN" altLang="en-US" sz="1600" dirty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>
                <a:latin typeface="微软雅黑" pitchFamily="34" charset="-122"/>
                <a:ea typeface="微软雅黑" pitchFamily="34" charset="-122"/>
              </a:rPr>
              <a:t>First article qualification of normativity, 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trial-</a:t>
            </a:r>
            <a:r>
              <a:rPr lang="en-US" altLang="zh-CN" sz="1600" dirty="0">
                <a:latin typeface="微软雅黑" pitchFamily="34" charset="-122"/>
                <a:ea typeface="微软雅黑" pitchFamily="34" charset="-122"/>
              </a:rPr>
              <a:t>manufacture 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process in </a:t>
            </a:r>
            <a:r>
              <a:rPr lang="en-US" altLang="zh-CN" sz="1600" dirty="0">
                <a:latin typeface="微软雅黑" pitchFamily="34" charset="-122"/>
                <a:ea typeface="微软雅黑" pitchFamily="34" charset="-122"/>
              </a:rPr>
              <a:t>bulk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；</a:t>
            </a:r>
            <a:endParaRPr lang="en-US" altLang="zh-CN" sz="160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Over 5000 test items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；</a:t>
            </a:r>
            <a:endParaRPr lang="en-US" altLang="zh-CN" sz="160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56</a:t>
            </a:r>
            <a:r>
              <a:rPr lang="en-US" altLang="zh-CN" sz="1600" dirty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RAS properties of design ability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；</a:t>
            </a:r>
            <a:endParaRPr lang="en-US" altLang="zh-CN" sz="160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Applying for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  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hundreds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of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patents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of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reliability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design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；</a:t>
            </a:r>
            <a:endParaRPr lang="en-US" altLang="zh-CN" sz="1600" dirty="0" smtClean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8" name="TextBox 36"/>
          <p:cNvSpPr txBox="1">
            <a:spLocks noChangeArrowheads="1"/>
          </p:cNvSpPr>
          <p:nvPr/>
        </p:nvSpPr>
        <p:spPr bwMode="auto">
          <a:xfrm>
            <a:off x="0" y="1052736"/>
            <a:ext cx="4381500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  <a:defRPr/>
            </a:pP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Compatibility lab,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network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lab,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reliability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>
                <a:latin typeface="微软雅黑" pitchFamily="34" charset="-122"/>
                <a:ea typeface="微软雅黑" pitchFamily="34" charset="-122"/>
              </a:rPr>
              <a:t>lab, acoustic 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lab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, 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large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equipment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lab,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SI</a:t>
            </a:r>
            <a:r>
              <a:rPr lang="zh-CN" altLang="en-US" sz="1600" dirty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lab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；</a:t>
            </a:r>
            <a:endParaRPr lang="en-US" altLang="zh-CN" sz="160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Over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5000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different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tests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to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make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sure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the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reliability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from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the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original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to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the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whole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machine</a:t>
            </a:r>
            <a:endParaRPr lang="en-US" altLang="zh-CN" sz="1600" dirty="0">
              <a:latin typeface="微软雅黑" pitchFamily="34" charset="-122"/>
              <a:ea typeface="微软雅黑" pitchFamily="34" charset="-122"/>
            </a:endParaRPr>
          </a:p>
          <a:p>
            <a:pPr>
              <a:defRPr/>
            </a:pPr>
            <a:endParaRPr lang="zh-CN" altLang="en-US" sz="1400" b="0" dirty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71597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/>
          </p:cNvSpPr>
          <p:nvPr/>
        </p:nvSpPr>
        <p:spPr>
          <a:xfrm>
            <a:off x="285720" y="285728"/>
            <a:ext cx="9086880" cy="642942"/>
          </a:xfrm>
          <a:prstGeom prst="rect">
            <a:avLst/>
          </a:prstGeom>
        </p:spPr>
        <p:txBody>
          <a:bodyPr/>
          <a:lstStyle/>
          <a:p>
            <a:pPr marL="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dirty="0" smtClean="0">
                <a:latin typeface="微软雅黑" pitchFamily="34" charset="-122"/>
                <a:ea typeface="微软雅黑" pitchFamily="34" charset="-122"/>
              </a:rPr>
              <a:t>I980-G10 </a:t>
            </a:r>
            <a:r>
              <a:rPr lang="en-US" altLang="zh-CN" sz="3200" b="1" dirty="0" smtClean="0">
                <a:latin typeface="微软雅黑" pitchFamily="34" charset="-122"/>
                <a:ea typeface="微软雅黑" pitchFamily="34" charset="-122"/>
              </a:rPr>
              <a:t>high reliability</a:t>
            </a:r>
            <a:r>
              <a:rPr lang="en-US" altLang="zh-CN" sz="3200" b="1" dirty="0" smtClean="0">
                <a:latin typeface="微软雅黑" pitchFamily="34" charset="-122"/>
                <a:ea typeface="微软雅黑" pitchFamily="34" charset="-122"/>
              </a:rPr>
              <a:t>—RAS</a:t>
            </a:r>
            <a:r>
              <a:rPr lang="en-US" altLang="zh-CN" sz="3200" b="1" dirty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3200" b="1" dirty="0" smtClean="0">
                <a:latin typeface="微软雅黑" pitchFamily="34" charset="-122"/>
                <a:ea typeface="微软雅黑" pitchFamily="34" charset="-122"/>
              </a:rPr>
              <a:t>design idea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 t="13889"/>
          <a:stretch>
            <a:fillRect/>
          </a:stretch>
        </p:blipFill>
        <p:spPr bwMode="auto">
          <a:xfrm>
            <a:off x="179512" y="1052736"/>
            <a:ext cx="4968552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内容占位符 1"/>
          <p:cNvSpPr txBox="1">
            <a:spLocks/>
          </p:cNvSpPr>
          <p:nvPr/>
        </p:nvSpPr>
        <p:spPr>
          <a:xfrm>
            <a:off x="5148064" y="1981976"/>
            <a:ext cx="6777236" cy="4399352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altLang="zh-CN" sz="20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R</a:t>
            </a: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eliability </a:t>
            </a:r>
            <a:r>
              <a:rPr kumimoji="0" lang="en-US" altLang="zh-CN" sz="20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A</a:t>
            </a: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vailability </a:t>
            </a:r>
            <a:r>
              <a:rPr kumimoji="0" lang="en-US" altLang="zh-CN" sz="20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S</a:t>
            </a: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erviceability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altLang="zh-CN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Data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integrity+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Fault </a:t>
            </a:r>
            <a:r>
              <a:rPr lang="en-US" altLang="zh-CN" sz="2000" dirty="0">
                <a:latin typeface="微软雅黑" pitchFamily="34" charset="-122"/>
                <a:ea typeface="微软雅黑" pitchFamily="34" charset="-122"/>
              </a:rPr>
              <a:t>Tolerance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+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High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b="1" dirty="0" smtClean="0">
                <a:latin typeface="微软雅黑" pitchFamily="34" charset="-122"/>
                <a:ea typeface="微软雅黑" pitchFamily="34" charset="-122"/>
              </a:rPr>
              <a:t>r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eliability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in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whole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system</a:t>
            </a:r>
            <a:endParaRPr kumimoji="0" lang="en-US" altLang="zh-CN" sz="2000" b="0" i="0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en-US" altLang="zh-CN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Make</a:t>
            </a:r>
            <a:r>
              <a:rPr kumimoji="0" lang="zh-CN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sure</a:t>
            </a:r>
            <a:r>
              <a:rPr kumimoji="0" lang="zh-CN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the</a:t>
            </a:r>
            <a:r>
              <a:rPr kumimoji="0" lang="zh-CN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longest</a:t>
            </a:r>
            <a:r>
              <a:rPr kumimoji="0" lang="zh-CN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continuous</a:t>
            </a:r>
            <a:r>
              <a:rPr kumimoji="0" lang="zh-CN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time</a:t>
            </a:r>
            <a:r>
              <a:rPr kumimoji="0" lang="zh-CN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in</a:t>
            </a:r>
            <a:r>
              <a:rPr kumimoji="0" lang="zh-CN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normal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operation.</a:t>
            </a:r>
            <a:endParaRPr kumimoji="0" lang="en-US" altLang="zh-CN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en-US" altLang="zh-CN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en-US" altLang="zh-CN" sz="2000" dirty="0">
                <a:latin typeface="微软雅黑" pitchFamily="34" charset="-122"/>
                <a:ea typeface="微软雅黑" pitchFamily="34" charset="-122"/>
              </a:rPr>
              <a:t>R</a:t>
            </a: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educe</a:t>
            </a:r>
            <a:r>
              <a:rPr kumimoji="0" lang="zh-CN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machine</a:t>
            </a:r>
            <a:r>
              <a:rPr kumimoji="0" lang="zh-CN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down</a:t>
            </a:r>
            <a:r>
              <a:rPr kumimoji="0" lang="zh-CN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time</a:t>
            </a:r>
            <a:r>
              <a:rPr kumimoji="0" lang="zh-CN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as</a:t>
            </a:r>
            <a:r>
              <a:rPr kumimoji="0" lang="zh-CN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short</a:t>
            </a:r>
            <a:r>
              <a:rPr kumimoji="0" lang="zh-CN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as</a:t>
            </a:r>
            <a:r>
              <a:rPr kumimoji="0" lang="zh-CN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possible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5148064" y="1196752"/>
            <a:ext cx="36794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What is RAS</a:t>
            </a:r>
            <a:r>
              <a:rPr lang="zh-CN" altLang="en-US" sz="40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？</a:t>
            </a:r>
            <a:endParaRPr lang="zh-CN" altLang="en-US" sz="4000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71597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39188" y="39697"/>
            <a:ext cx="10919884" cy="86836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5228" tIns="47613" rIns="95228" bIns="47613" anchor="ctr"/>
          <a:lstStyle/>
          <a:p>
            <a:pPr defTabSz="950198"/>
            <a:r>
              <a:rPr lang="en-US" altLang="zh-CN" sz="3200" b="1" dirty="0" smtClean="0">
                <a:solidFill>
                  <a:srgbClr val="990000"/>
                </a:solidFill>
                <a:latin typeface="微软雅黑" pitchFamily="34" charset="-122"/>
                <a:ea typeface="微软雅黑" pitchFamily="34" charset="-122"/>
              </a:rPr>
              <a:t>Contents</a:t>
            </a:r>
            <a:endParaRPr lang="zh-CN" altLang="en-US" sz="3200" b="1" dirty="0">
              <a:solidFill>
                <a:srgbClr val="99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82" name="Group 11"/>
          <p:cNvGrpSpPr>
            <a:grpSpLocks/>
          </p:cNvGrpSpPr>
          <p:nvPr/>
        </p:nvGrpSpPr>
        <p:grpSpPr bwMode="auto">
          <a:xfrm>
            <a:off x="1631963" y="1309831"/>
            <a:ext cx="9121673" cy="914400"/>
            <a:chOff x="0" y="0"/>
            <a:chExt cx="7287686" cy="685502"/>
          </a:xfrm>
        </p:grpSpPr>
        <p:sp>
          <p:nvSpPr>
            <p:cNvPr id="83" name="AutoShape 2"/>
            <p:cNvSpPr>
              <a:spLocks noChangeArrowheads="1"/>
            </p:cNvSpPr>
            <p:nvPr/>
          </p:nvSpPr>
          <p:spPr bwMode="auto">
            <a:xfrm>
              <a:off x="403359" y="64466"/>
              <a:ext cx="6884327" cy="621036"/>
            </a:xfrm>
            <a:prstGeom prst="roundRect">
              <a:avLst>
                <a:gd name="adj" fmla="val 10889"/>
              </a:avLst>
            </a:prstGeom>
            <a:solidFill>
              <a:srgbClr val="C00000"/>
            </a:solidFill>
            <a:ln w="38100" cmpd="sng">
              <a:solidFill>
                <a:srgbClr val="FFFFFF"/>
              </a:solidFill>
              <a:bevel/>
              <a:headEnd/>
              <a:tailEnd/>
            </a:ln>
          </p:spPr>
          <p:txBody>
            <a:bodyPr wrap="none" anchor="ctr"/>
            <a:lstStyle/>
            <a:p>
              <a:endParaRPr lang="zh-CN" altLang="zh-CN" sz="2400">
                <a:solidFill>
                  <a:srgbClr val="000000"/>
                </a:solidFill>
                <a:latin typeface="Franklin Gothic Book" panose="020B0503020102020204" pitchFamily="34" charset="0"/>
                <a:ea typeface="黑体" panose="02010609060101010101" pitchFamily="49" charset="-122"/>
                <a:sym typeface="黑体" panose="02010609060101010101" pitchFamily="49" charset="-122"/>
              </a:endParaRPr>
            </a:p>
          </p:txBody>
        </p:sp>
        <p:sp>
          <p:nvSpPr>
            <p:cNvPr id="84" name="AutoShape 6"/>
            <p:cNvSpPr>
              <a:spLocks noChangeArrowheads="1"/>
            </p:cNvSpPr>
            <p:nvPr/>
          </p:nvSpPr>
          <p:spPr bwMode="auto">
            <a:xfrm>
              <a:off x="0" y="0"/>
              <a:ext cx="619383" cy="561470"/>
            </a:xfrm>
            <a:prstGeom prst="roundRect">
              <a:avLst>
                <a:gd name="adj" fmla="val 11917"/>
              </a:avLst>
            </a:prstGeom>
            <a:solidFill>
              <a:srgbClr val="FF0000"/>
            </a:solidFill>
            <a:ln w="38100" cmpd="sng">
              <a:solidFill>
                <a:schemeClr val="bg1"/>
              </a:solidFill>
              <a:bevel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733" dirty="0">
                  <a:solidFill>
                    <a:schemeClr val="bg1"/>
                  </a:solidFill>
                  <a:latin typeface="Arial Black" panose="020B0A04020102020204" pitchFamily="34" charset="0"/>
                  <a:sym typeface="Arial Black" panose="020B0A04020102020204" pitchFamily="34" charset="0"/>
                </a:rPr>
                <a:t>1</a:t>
              </a:r>
              <a:endParaRPr lang="zh-CN" altLang="en-US" sz="3733" dirty="0">
                <a:solidFill>
                  <a:schemeClr val="bg1"/>
                </a:solidFill>
                <a:latin typeface="Arial Black" panose="020B0A04020102020204" pitchFamily="34" charset="0"/>
                <a:sym typeface="Arial Black" panose="020B0A04020102020204" pitchFamily="34" charset="0"/>
              </a:endParaRPr>
            </a:p>
          </p:txBody>
        </p:sp>
        <p:sp>
          <p:nvSpPr>
            <p:cNvPr id="85" name="TextBox 3"/>
            <p:cNvSpPr>
              <a:spLocks noChangeArrowheads="1"/>
            </p:cNvSpPr>
            <p:nvPr/>
          </p:nvSpPr>
          <p:spPr bwMode="auto">
            <a:xfrm>
              <a:off x="792088" y="144016"/>
              <a:ext cx="6048672" cy="346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Process</a:t>
              </a:r>
              <a:r>
                <a:rPr lang="zh-CN" altLang="en-US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  <a:r>
                <a:rPr lang="en-US" altLang="zh-CN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and</a:t>
              </a:r>
              <a:r>
                <a:rPr lang="zh-CN" altLang="en-US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  <a:r>
                <a:rPr lang="en-US" altLang="zh-CN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positioning</a:t>
              </a:r>
              <a:r>
                <a:rPr lang="zh-CN" altLang="en-US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  <a:r>
                <a:rPr lang="en-US" altLang="zh-CN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of</a:t>
              </a:r>
              <a:r>
                <a:rPr lang="zh-CN" altLang="en-US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  <a:r>
                <a:rPr lang="en-US" altLang="zh-CN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the</a:t>
              </a:r>
              <a:r>
                <a:rPr lang="zh-CN" altLang="en-US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  <a:r>
                <a:rPr lang="en-US" altLang="zh-CN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p</a:t>
              </a:r>
              <a:r>
                <a:rPr lang="en-US" altLang="en-US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roduct</a:t>
              </a:r>
              <a:endPara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86" name="Group 15"/>
          <p:cNvGrpSpPr>
            <a:grpSpLocks/>
          </p:cNvGrpSpPr>
          <p:nvPr/>
        </p:nvGrpSpPr>
        <p:grpSpPr bwMode="auto">
          <a:xfrm>
            <a:off x="1631963" y="2366047"/>
            <a:ext cx="9121673" cy="914400"/>
            <a:chOff x="0" y="0"/>
            <a:chExt cx="7287686" cy="685502"/>
          </a:xfrm>
        </p:grpSpPr>
        <p:sp>
          <p:nvSpPr>
            <p:cNvPr id="87" name="AutoShape 2"/>
            <p:cNvSpPr>
              <a:spLocks noChangeArrowheads="1"/>
            </p:cNvSpPr>
            <p:nvPr/>
          </p:nvSpPr>
          <p:spPr bwMode="auto">
            <a:xfrm>
              <a:off x="403359" y="64466"/>
              <a:ext cx="6884327" cy="621036"/>
            </a:xfrm>
            <a:prstGeom prst="roundRect">
              <a:avLst>
                <a:gd name="adj" fmla="val 10889"/>
              </a:avLst>
            </a:prstGeom>
            <a:solidFill>
              <a:srgbClr val="7F7F7F"/>
            </a:solidFill>
            <a:ln w="38100" cmpd="sng">
              <a:solidFill>
                <a:srgbClr val="FFFFFF"/>
              </a:solidFill>
              <a:bevel/>
              <a:headEnd/>
              <a:tailEnd/>
            </a:ln>
          </p:spPr>
          <p:txBody>
            <a:bodyPr wrap="none" anchor="ctr"/>
            <a:lstStyle/>
            <a:p>
              <a:endParaRPr lang="zh-CN" altLang="en-US" sz="2400" dirty="0"/>
            </a:p>
            <a:p>
              <a:endParaRPr lang="zh-CN" altLang="zh-CN" sz="2400" dirty="0">
                <a:solidFill>
                  <a:srgbClr val="000000"/>
                </a:solidFill>
                <a:latin typeface="Franklin Gothic Book" panose="020B0503020102020204" pitchFamily="34" charset="0"/>
                <a:ea typeface="黑体" panose="02010609060101010101" pitchFamily="49" charset="-122"/>
                <a:sym typeface="黑体" panose="02010609060101010101" pitchFamily="49" charset="-122"/>
              </a:endParaRPr>
            </a:p>
          </p:txBody>
        </p:sp>
        <p:sp>
          <p:nvSpPr>
            <p:cNvPr id="88" name="AutoShape 6"/>
            <p:cNvSpPr>
              <a:spLocks noChangeArrowheads="1"/>
            </p:cNvSpPr>
            <p:nvPr/>
          </p:nvSpPr>
          <p:spPr bwMode="auto">
            <a:xfrm>
              <a:off x="0" y="0"/>
              <a:ext cx="619383" cy="561470"/>
            </a:xfrm>
            <a:prstGeom prst="roundRect">
              <a:avLst>
                <a:gd name="adj" fmla="val 11917"/>
              </a:avLst>
            </a:prstGeom>
            <a:solidFill>
              <a:srgbClr val="A5A5A5"/>
            </a:solidFill>
            <a:ln w="38100" cmpd="sng">
              <a:solidFill>
                <a:schemeClr val="bg1"/>
              </a:solidFill>
              <a:bevel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733" dirty="0">
                  <a:solidFill>
                    <a:schemeClr val="bg1"/>
                  </a:solidFill>
                  <a:latin typeface="Arial Black" panose="020B0A04020102020204" pitchFamily="34" charset="0"/>
                  <a:sym typeface="Arial Black" panose="020B0A04020102020204" pitchFamily="34" charset="0"/>
                </a:rPr>
                <a:t>2</a:t>
              </a:r>
              <a:endParaRPr lang="zh-CN" altLang="en-US" sz="3733" dirty="0">
                <a:solidFill>
                  <a:schemeClr val="bg1"/>
                </a:solidFill>
                <a:latin typeface="Arial Black" panose="020B0A04020102020204" pitchFamily="34" charset="0"/>
                <a:sym typeface="Arial Black" panose="020B0A04020102020204" pitchFamily="34" charset="0"/>
              </a:endParaRPr>
            </a:p>
          </p:txBody>
        </p:sp>
        <p:sp>
          <p:nvSpPr>
            <p:cNvPr id="89" name="TextBox 127"/>
            <p:cNvSpPr>
              <a:spLocks noChangeArrowheads="1"/>
            </p:cNvSpPr>
            <p:nvPr/>
          </p:nvSpPr>
          <p:spPr bwMode="auto">
            <a:xfrm>
              <a:off x="792088" y="144016"/>
              <a:ext cx="6048672" cy="346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zh-CN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Overview</a:t>
              </a:r>
              <a:r>
                <a:rPr lang="zh-CN" altLang="en-US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  <a:r>
                <a:rPr lang="en-US" altLang="zh-CN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and</a:t>
              </a:r>
              <a:r>
                <a:rPr lang="zh-CN" altLang="en-US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  <a:r>
                <a:rPr lang="en-US" altLang="zh-CN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features</a:t>
              </a:r>
              <a:r>
                <a:rPr lang="zh-CN" altLang="en-US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  <a:r>
                <a:rPr lang="en-US" altLang="zh-CN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of</a:t>
              </a:r>
              <a:r>
                <a:rPr lang="zh-CN" altLang="en-US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  <a:r>
                <a:rPr lang="en-US" altLang="zh-CN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the</a:t>
              </a:r>
              <a:r>
                <a:rPr lang="zh-CN" altLang="en-US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  <a:r>
                <a:rPr lang="en-US" altLang="zh-CN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p</a:t>
              </a:r>
              <a:r>
                <a:rPr lang="en-US" altLang="en-US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roduct</a:t>
              </a:r>
              <a:endParaRPr lang="zh-CN" altLang="en-US" sz="2400" dirty="0"/>
            </a:p>
          </p:txBody>
        </p:sp>
      </p:grpSp>
      <p:grpSp>
        <p:nvGrpSpPr>
          <p:cNvPr id="90" name="Group 19"/>
          <p:cNvGrpSpPr>
            <a:grpSpLocks/>
          </p:cNvGrpSpPr>
          <p:nvPr/>
        </p:nvGrpSpPr>
        <p:grpSpPr bwMode="auto">
          <a:xfrm>
            <a:off x="1631963" y="3422264"/>
            <a:ext cx="9121673" cy="914400"/>
            <a:chOff x="0" y="0"/>
            <a:chExt cx="7287686" cy="685502"/>
          </a:xfrm>
        </p:grpSpPr>
        <p:sp>
          <p:nvSpPr>
            <p:cNvPr id="91" name="AutoShape 2"/>
            <p:cNvSpPr>
              <a:spLocks noChangeArrowheads="1"/>
            </p:cNvSpPr>
            <p:nvPr/>
          </p:nvSpPr>
          <p:spPr bwMode="auto">
            <a:xfrm>
              <a:off x="403359" y="64466"/>
              <a:ext cx="6884327" cy="621036"/>
            </a:xfrm>
            <a:prstGeom prst="roundRect">
              <a:avLst>
                <a:gd name="adj" fmla="val 10889"/>
              </a:avLst>
            </a:prstGeom>
            <a:solidFill>
              <a:srgbClr val="7F7F7F"/>
            </a:solidFill>
            <a:ln w="38100" cmpd="sng">
              <a:solidFill>
                <a:srgbClr val="FFFFFF"/>
              </a:solidFill>
              <a:bevel/>
              <a:headEnd/>
              <a:tailEnd/>
            </a:ln>
          </p:spPr>
          <p:txBody>
            <a:bodyPr wrap="none" anchor="ctr"/>
            <a:lstStyle/>
            <a:p>
              <a:endParaRPr lang="zh-CN" altLang="zh-CN" sz="2400">
                <a:solidFill>
                  <a:srgbClr val="000000"/>
                </a:solidFill>
                <a:latin typeface="Franklin Gothic Book" panose="020B0503020102020204" pitchFamily="34" charset="0"/>
                <a:ea typeface="黑体" panose="02010609060101010101" pitchFamily="49" charset="-122"/>
                <a:sym typeface="黑体" panose="02010609060101010101" pitchFamily="49" charset="-122"/>
              </a:endParaRPr>
            </a:p>
          </p:txBody>
        </p:sp>
        <p:sp>
          <p:nvSpPr>
            <p:cNvPr id="92" name="AutoShape 6"/>
            <p:cNvSpPr>
              <a:spLocks noChangeArrowheads="1"/>
            </p:cNvSpPr>
            <p:nvPr/>
          </p:nvSpPr>
          <p:spPr bwMode="auto">
            <a:xfrm>
              <a:off x="0" y="0"/>
              <a:ext cx="619383" cy="561470"/>
            </a:xfrm>
            <a:prstGeom prst="roundRect">
              <a:avLst>
                <a:gd name="adj" fmla="val 11917"/>
              </a:avLst>
            </a:prstGeom>
            <a:solidFill>
              <a:srgbClr val="A5A5A5"/>
            </a:solidFill>
            <a:ln w="38100" cmpd="sng">
              <a:solidFill>
                <a:schemeClr val="bg1"/>
              </a:solidFill>
              <a:bevel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733" dirty="0">
                  <a:solidFill>
                    <a:schemeClr val="bg1"/>
                  </a:solidFill>
                  <a:latin typeface="Arial Black" panose="020B0A04020102020204" pitchFamily="34" charset="0"/>
                  <a:sym typeface="Arial Black" panose="020B0A04020102020204" pitchFamily="34" charset="0"/>
                </a:rPr>
                <a:t>3</a:t>
              </a:r>
              <a:endParaRPr lang="zh-CN" altLang="en-US" sz="3733" dirty="0">
                <a:solidFill>
                  <a:schemeClr val="bg1"/>
                </a:solidFill>
                <a:latin typeface="Arial Black" panose="020B0A04020102020204" pitchFamily="34" charset="0"/>
                <a:sym typeface="Arial Black" panose="020B0A04020102020204" pitchFamily="34" charset="0"/>
              </a:endParaRPr>
            </a:p>
          </p:txBody>
        </p:sp>
        <p:sp>
          <p:nvSpPr>
            <p:cNvPr id="93" name="TextBox 131"/>
            <p:cNvSpPr>
              <a:spLocks noChangeArrowheads="1"/>
            </p:cNvSpPr>
            <p:nvPr/>
          </p:nvSpPr>
          <p:spPr bwMode="auto">
            <a:xfrm>
              <a:off x="792088" y="144016"/>
              <a:ext cx="6048672" cy="346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zh-CN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RAS</a:t>
              </a:r>
              <a:r>
                <a:rPr lang="zh-CN" altLang="en-US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  <a:r>
                <a:rPr lang="en-US" altLang="zh-CN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and</a:t>
              </a:r>
              <a:r>
                <a:rPr lang="zh-CN" altLang="en-US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  <a:r>
                <a:rPr lang="en-US" altLang="zh-CN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reliability</a:t>
              </a:r>
              <a:r>
                <a:rPr lang="zh-CN" altLang="en-US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  <a:r>
                <a:rPr lang="en-US" altLang="zh-CN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of</a:t>
              </a:r>
              <a:r>
                <a:rPr lang="zh-CN" altLang="en-US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  <a:r>
                <a:rPr lang="en-US" altLang="zh-CN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the</a:t>
              </a:r>
              <a:r>
                <a:rPr lang="zh-CN" altLang="en-US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  <a:r>
                <a:rPr lang="en-US" altLang="zh-CN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p</a:t>
              </a:r>
              <a:r>
                <a:rPr lang="en-US" altLang="en-US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roduct</a:t>
              </a:r>
              <a:endPara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94" name="Group 23"/>
          <p:cNvGrpSpPr>
            <a:grpSpLocks/>
          </p:cNvGrpSpPr>
          <p:nvPr/>
        </p:nvGrpSpPr>
        <p:grpSpPr bwMode="auto">
          <a:xfrm>
            <a:off x="1631963" y="4478480"/>
            <a:ext cx="9121673" cy="914400"/>
            <a:chOff x="0" y="0"/>
            <a:chExt cx="7287686" cy="685502"/>
          </a:xfrm>
        </p:grpSpPr>
        <p:sp>
          <p:nvSpPr>
            <p:cNvPr id="95" name="AutoShape 2"/>
            <p:cNvSpPr>
              <a:spLocks noChangeArrowheads="1"/>
            </p:cNvSpPr>
            <p:nvPr/>
          </p:nvSpPr>
          <p:spPr bwMode="auto">
            <a:xfrm>
              <a:off x="403359" y="64466"/>
              <a:ext cx="6884327" cy="621036"/>
            </a:xfrm>
            <a:prstGeom prst="roundRect">
              <a:avLst>
                <a:gd name="adj" fmla="val 10889"/>
              </a:avLst>
            </a:prstGeom>
            <a:solidFill>
              <a:srgbClr val="7F7F7F"/>
            </a:solidFill>
            <a:ln w="38100" cmpd="sng">
              <a:solidFill>
                <a:srgbClr val="FFFFFF"/>
              </a:solidFill>
              <a:bevel/>
              <a:headEnd/>
              <a:tailEnd/>
            </a:ln>
          </p:spPr>
          <p:txBody>
            <a:bodyPr wrap="none" anchor="ctr"/>
            <a:lstStyle/>
            <a:p>
              <a:endParaRPr lang="zh-CN" altLang="zh-CN" sz="2400">
                <a:solidFill>
                  <a:srgbClr val="000000"/>
                </a:solidFill>
                <a:latin typeface="Franklin Gothic Book" panose="020B0503020102020204" pitchFamily="34" charset="0"/>
                <a:ea typeface="黑体" panose="02010609060101010101" pitchFamily="49" charset="-122"/>
                <a:sym typeface="黑体" panose="02010609060101010101" pitchFamily="49" charset="-122"/>
              </a:endParaRPr>
            </a:p>
          </p:txBody>
        </p:sp>
        <p:sp>
          <p:nvSpPr>
            <p:cNvPr id="96" name="AutoShape 6"/>
            <p:cNvSpPr>
              <a:spLocks noChangeArrowheads="1"/>
            </p:cNvSpPr>
            <p:nvPr/>
          </p:nvSpPr>
          <p:spPr bwMode="auto">
            <a:xfrm>
              <a:off x="0" y="0"/>
              <a:ext cx="619383" cy="561470"/>
            </a:xfrm>
            <a:prstGeom prst="roundRect">
              <a:avLst>
                <a:gd name="adj" fmla="val 11917"/>
              </a:avLst>
            </a:prstGeom>
            <a:solidFill>
              <a:srgbClr val="A5A5A5"/>
            </a:solidFill>
            <a:ln w="38100" cmpd="sng">
              <a:solidFill>
                <a:schemeClr val="bg1"/>
              </a:solidFill>
              <a:bevel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733">
                  <a:solidFill>
                    <a:schemeClr val="bg1"/>
                  </a:solidFill>
                  <a:latin typeface="Arial Black" panose="020B0A04020102020204" pitchFamily="34" charset="0"/>
                  <a:sym typeface="Arial Black" panose="020B0A04020102020204" pitchFamily="34" charset="0"/>
                </a:rPr>
                <a:t>4</a:t>
              </a:r>
              <a:endParaRPr lang="zh-CN" altLang="en-US" sz="3733">
                <a:solidFill>
                  <a:schemeClr val="bg1"/>
                </a:solidFill>
                <a:latin typeface="Arial Black" panose="020B0A04020102020204" pitchFamily="34" charset="0"/>
                <a:sym typeface="Arial Black" panose="020B0A04020102020204" pitchFamily="34" charset="0"/>
              </a:endParaRPr>
            </a:p>
          </p:txBody>
        </p:sp>
        <p:sp>
          <p:nvSpPr>
            <p:cNvPr id="97" name="TextBox 135"/>
            <p:cNvSpPr>
              <a:spLocks noChangeArrowheads="1"/>
            </p:cNvSpPr>
            <p:nvPr/>
          </p:nvSpPr>
          <p:spPr bwMode="auto">
            <a:xfrm>
              <a:off x="792088" y="144016"/>
              <a:ext cx="6048672" cy="346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zh-CN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Ecosystem</a:t>
              </a:r>
              <a:r>
                <a:rPr lang="zh-CN" altLang="en-US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  <a:r>
                <a:rPr lang="en-US" altLang="zh-CN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and</a:t>
              </a:r>
              <a:r>
                <a:rPr lang="zh-CN" altLang="en-US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  <a:r>
                <a:rPr lang="en-US" altLang="zh-CN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solution</a:t>
              </a:r>
              <a:endParaRPr lang="zh-CN" alt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7419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6215074" y="5348208"/>
            <a:ext cx="2714644" cy="857256"/>
          </a:xfrm>
          <a:prstGeom prst="round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path path="rect">
              <a:fillToRect r="100000" b="100000"/>
            </a:path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214282" y="5441590"/>
            <a:ext cx="3201062" cy="857256"/>
          </a:xfrm>
          <a:prstGeom prst="round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path path="rect">
              <a:fillToRect r="100000" b="100000"/>
            </a:path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5118100" y="3233976"/>
            <a:ext cx="2786082" cy="857256"/>
          </a:xfrm>
          <a:prstGeom prst="round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path path="rect">
              <a:fillToRect r="100000" b="100000"/>
            </a:path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5" name="组合 34"/>
          <p:cNvGrpSpPr/>
          <p:nvPr/>
        </p:nvGrpSpPr>
        <p:grpSpPr>
          <a:xfrm>
            <a:off x="3000364" y="3625146"/>
            <a:ext cx="3055559" cy="2636211"/>
            <a:chOff x="3000364" y="2786058"/>
            <a:chExt cx="3055559" cy="2636211"/>
          </a:xfrm>
        </p:grpSpPr>
        <p:grpSp>
          <p:nvGrpSpPr>
            <p:cNvPr id="6" name="组合 27"/>
            <p:cNvGrpSpPr/>
            <p:nvPr/>
          </p:nvGrpSpPr>
          <p:grpSpPr>
            <a:xfrm>
              <a:off x="3000364" y="2786058"/>
              <a:ext cx="3055559" cy="2636211"/>
              <a:chOff x="3000364" y="2571744"/>
              <a:chExt cx="3055559" cy="2636211"/>
            </a:xfrm>
          </p:grpSpPr>
          <p:sp>
            <p:nvSpPr>
              <p:cNvPr id="8" name="等腰三角形 7"/>
              <p:cNvSpPr/>
              <p:nvPr/>
            </p:nvSpPr>
            <p:spPr>
              <a:xfrm>
                <a:off x="3071802" y="2643182"/>
                <a:ext cx="2855860" cy="2466425"/>
              </a:xfrm>
              <a:prstGeom prst="triangle">
                <a:avLst/>
              </a:prstGeom>
              <a:ln/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9" name="等腰三角形 8"/>
              <p:cNvSpPr/>
              <p:nvPr/>
            </p:nvSpPr>
            <p:spPr>
              <a:xfrm>
                <a:off x="3000364" y="2571744"/>
                <a:ext cx="3055559" cy="2636211"/>
              </a:xfrm>
              <a:prstGeom prst="triangle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sp>
          <p:nvSpPr>
            <p:cNvPr id="7" name="等腰三角形 6"/>
            <p:cNvSpPr/>
            <p:nvPr/>
          </p:nvSpPr>
          <p:spPr>
            <a:xfrm>
              <a:off x="3105140" y="2882896"/>
              <a:ext cx="2855860" cy="2466425"/>
            </a:xfrm>
            <a:prstGeom prst="triangle">
              <a:avLst/>
            </a:prstGeom>
            <a:ln/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0" name="组合 33"/>
          <p:cNvGrpSpPr/>
          <p:nvPr/>
        </p:nvGrpSpPr>
        <p:grpSpPr>
          <a:xfrm>
            <a:off x="-355599" y="5321300"/>
            <a:ext cx="5029200" cy="1536700"/>
            <a:chOff x="0" y="4643446"/>
            <a:chExt cx="3622947" cy="1105128"/>
          </a:xfrm>
        </p:grpSpPr>
        <p:sp>
          <p:nvSpPr>
            <p:cNvPr id="11" name="TextBox 19"/>
            <p:cNvSpPr txBox="1"/>
            <p:nvPr/>
          </p:nvSpPr>
          <p:spPr>
            <a:xfrm>
              <a:off x="0" y="5000636"/>
              <a:ext cx="2381975" cy="40011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软雅黑" pitchFamily="34" charset="-122"/>
                  <a:ea typeface="微软雅黑" pitchFamily="34" charset="-122"/>
                </a:rPr>
                <a:t>50+RAS</a:t>
              </a:r>
              <a:r>
                <a:rPr lang="zh-CN" altLang="en-US" sz="2000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en-US" altLang="zh-CN" sz="2000" b="1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软雅黑" pitchFamily="34" charset="-122"/>
                  <a:ea typeface="微软雅黑" pitchFamily="34" charset="-122"/>
                </a:rPr>
                <a:t>design</a:t>
              </a:r>
              <a:r>
                <a:rPr lang="zh-CN" altLang="en-US" sz="2000" b="1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软雅黑" pitchFamily="34" charset="-122"/>
                  <a:ea typeface="微软雅黑" pitchFamily="34" charset="-122"/>
                </a:rPr>
                <a:t> </a:t>
              </a:r>
              <a:endParaRPr lang="zh-CN" altLang="en-US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</a:endParaRPr>
            </a:p>
          </p:txBody>
        </p:sp>
        <p:grpSp>
          <p:nvGrpSpPr>
            <p:cNvPr id="12" name="组合 21"/>
            <p:cNvGrpSpPr/>
            <p:nvPr/>
          </p:nvGrpSpPr>
          <p:grpSpPr>
            <a:xfrm>
              <a:off x="2177870" y="4643446"/>
              <a:ext cx="1445077" cy="1105128"/>
              <a:chOff x="1320614" y="4071942"/>
              <a:chExt cx="1445077" cy="1105128"/>
            </a:xfrm>
          </p:grpSpPr>
          <p:sp>
            <p:nvSpPr>
              <p:cNvPr id="13" name="椭圆 9"/>
              <p:cNvSpPr/>
              <p:nvPr/>
            </p:nvSpPr>
            <p:spPr>
              <a:xfrm>
                <a:off x="1500166" y="4071942"/>
                <a:ext cx="1105129" cy="1105128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39700" h="139700" prst="divo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14" name="矩形 13"/>
              <p:cNvSpPr/>
              <p:nvPr/>
            </p:nvSpPr>
            <p:spPr>
              <a:xfrm>
                <a:off x="1320614" y="4214818"/>
                <a:ext cx="1445077" cy="830997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altLang="zh-CN" sz="2400" dirty="0" smtClean="0">
                    <a:solidFill>
                      <a:srgbClr val="C00000"/>
                    </a:solidFill>
                    <a:latin typeface="微软雅黑" pitchFamily="34" charset="-122"/>
                    <a:ea typeface="微软雅黑" pitchFamily="34" charset="-122"/>
                  </a:rPr>
                  <a:t>software</a:t>
                </a:r>
              </a:p>
              <a:p>
                <a:pPr algn="ctr"/>
                <a:r>
                  <a:rPr lang="en-US" altLang="zh-CN" sz="2400" dirty="0" smtClean="0">
                    <a:solidFill>
                      <a:srgbClr val="C00000"/>
                    </a:solidFill>
                    <a:latin typeface="微软雅黑" pitchFamily="34" charset="-122"/>
                    <a:ea typeface="微软雅黑" pitchFamily="34" charset="-122"/>
                  </a:rPr>
                  <a:t>design</a:t>
                </a:r>
                <a:endParaRPr lang="zh-CN" altLang="en-US" sz="2400" dirty="0">
                  <a:solidFill>
                    <a:srgbClr val="C00000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</p:grpSp>
      <p:grpSp>
        <p:nvGrpSpPr>
          <p:cNvPr id="15" name="组合 29"/>
          <p:cNvGrpSpPr/>
          <p:nvPr/>
        </p:nvGrpSpPr>
        <p:grpSpPr>
          <a:xfrm>
            <a:off x="5041902" y="5340648"/>
            <a:ext cx="6286499" cy="1517352"/>
            <a:chOff x="5140472" y="4653136"/>
            <a:chExt cx="4330773" cy="1105128"/>
          </a:xfrm>
        </p:grpSpPr>
        <p:grpSp>
          <p:nvGrpSpPr>
            <p:cNvPr id="16" name="组合 25"/>
            <p:cNvGrpSpPr/>
            <p:nvPr/>
          </p:nvGrpSpPr>
          <p:grpSpPr>
            <a:xfrm>
              <a:off x="5140472" y="4653136"/>
              <a:ext cx="1603774" cy="1105128"/>
              <a:chOff x="5102594" y="4438822"/>
              <a:chExt cx="1603774" cy="1105128"/>
            </a:xfrm>
          </p:grpSpPr>
          <p:sp>
            <p:nvSpPr>
              <p:cNvPr id="18" name="椭圆 17"/>
              <p:cNvSpPr/>
              <p:nvPr/>
            </p:nvSpPr>
            <p:spPr>
              <a:xfrm>
                <a:off x="5357819" y="4438822"/>
                <a:ext cx="1105129" cy="1105128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39700" h="139700" prst="divo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19" name="矩形 18"/>
              <p:cNvSpPr/>
              <p:nvPr/>
            </p:nvSpPr>
            <p:spPr>
              <a:xfrm>
                <a:off x="5102594" y="4617928"/>
                <a:ext cx="1603774" cy="830997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altLang="zh-CN" sz="2400" dirty="0" smtClean="0">
                    <a:solidFill>
                      <a:srgbClr val="C00000"/>
                    </a:solidFill>
                    <a:latin typeface="微软雅黑" pitchFamily="34" charset="-122"/>
                    <a:ea typeface="微软雅黑" pitchFamily="34" charset="-122"/>
                  </a:rPr>
                  <a:t>hardware</a:t>
                </a:r>
                <a:endParaRPr lang="en-US" altLang="zh-CN" sz="2400" dirty="0">
                  <a:solidFill>
                    <a:srgbClr val="C00000"/>
                  </a:solidFill>
                  <a:latin typeface="微软雅黑" pitchFamily="34" charset="-122"/>
                  <a:ea typeface="微软雅黑" pitchFamily="34" charset="-122"/>
                </a:endParaRPr>
              </a:p>
              <a:p>
                <a:pPr algn="ctr"/>
                <a:r>
                  <a:rPr lang="en-US" altLang="zh-CN" sz="2400" dirty="0">
                    <a:solidFill>
                      <a:srgbClr val="C00000"/>
                    </a:solidFill>
                    <a:latin typeface="微软雅黑" pitchFamily="34" charset="-122"/>
                    <a:ea typeface="微软雅黑" pitchFamily="34" charset="-122"/>
                  </a:rPr>
                  <a:t>design</a:t>
                </a:r>
                <a:endParaRPr lang="zh-CN" altLang="en-US" sz="2400" dirty="0">
                  <a:solidFill>
                    <a:srgbClr val="C00000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sp>
          <p:nvSpPr>
            <p:cNvPr id="17" name="TextBox 37"/>
            <p:cNvSpPr txBox="1"/>
            <p:nvPr/>
          </p:nvSpPr>
          <p:spPr>
            <a:xfrm>
              <a:off x="6609345" y="4797152"/>
              <a:ext cx="2861900" cy="51557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altLang="zh-CN" sz="2000" b="1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软雅黑" pitchFamily="34" charset="-122"/>
                  <a:ea typeface="微软雅黑" pitchFamily="34" charset="-122"/>
                </a:rPr>
                <a:t>Redundancy</a:t>
              </a:r>
              <a:r>
                <a:rPr lang="zh-CN" altLang="en-US" sz="2000" b="1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en-US" altLang="zh-CN" sz="2000" b="1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软雅黑" pitchFamily="34" charset="-122"/>
                  <a:ea typeface="微软雅黑" pitchFamily="34" charset="-122"/>
                </a:rPr>
                <a:t>design</a:t>
              </a:r>
              <a:r>
                <a:rPr lang="zh-CN" altLang="en-US" sz="2000" b="1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en-US" altLang="zh-CN" sz="2000" b="1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软雅黑" pitchFamily="34" charset="-122"/>
                  <a:ea typeface="微软雅黑" pitchFamily="34" charset="-122"/>
                </a:rPr>
                <a:t>in</a:t>
              </a:r>
              <a:r>
                <a:rPr lang="zh-CN" altLang="en-US" sz="2000" b="1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en-US" altLang="zh-CN" sz="2000" b="1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软雅黑" pitchFamily="34" charset="-122"/>
                  <a:ea typeface="微软雅黑" pitchFamily="34" charset="-122"/>
                </a:rPr>
                <a:t>key</a:t>
              </a:r>
              <a:r>
                <a:rPr lang="zh-CN" altLang="en-US" sz="2000" b="1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en-US" altLang="zh-CN" sz="2000" b="1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软雅黑" pitchFamily="34" charset="-122"/>
                  <a:ea typeface="微软雅黑" pitchFamily="34" charset="-122"/>
                </a:rPr>
                <a:t>parts</a:t>
              </a:r>
            </a:p>
            <a:p>
              <a:r>
                <a:rPr lang="en-US" altLang="zh-CN" sz="2000" b="1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软雅黑" pitchFamily="34" charset="-122"/>
                  <a:ea typeface="微软雅黑" pitchFamily="34" charset="-122"/>
                </a:rPr>
                <a:t>Modularization</a:t>
              </a:r>
              <a:r>
                <a:rPr lang="zh-CN" altLang="en-US" sz="2000" b="1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en-US" altLang="zh-CN" sz="2000" b="1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软雅黑" pitchFamily="34" charset="-122"/>
                  <a:ea typeface="微软雅黑" pitchFamily="34" charset="-122"/>
                </a:rPr>
                <a:t>design</a:t>
              </a:r>
              <a:endParaRPr lang="zh-CN" altLang="en-US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20" name="组合 36"/>
          <p:cNvGrpSpPr/>
          <p:nvPr/>
        </p:nvGrpSpPr>
        <p:grpSpPr>
          <a:xfrm>
            <a:off x="3690692" y="3290181"/>
            <a:ext cx="5402506" cy="1523120"/>
            <a:chOff x="3947066" y="2285992"/>
            <a:chExt cx="3736920" cy="1105128"/>
          </a:xfrm>
        </p:grpSpPr>
        <p:grpSp>
          <p:nvGrpSpPr>
            <p:cNvPr id="21" name="组合 27"/>
            <p:cNvGrpSpPr/>
            <p:nvPr/>
          </p:nvGrpSpPr>
          <p:grpSpPr>
            <a:xfrm>
              <a:off x="3947066" y="2285992"/>
              <a:ext cx="3736920" cy="1105128"/>
              <a:chOff x="3947066" y="2285992"/>
              <a:chExt cx="3736920" cy="1105128"/>
            </a:xfrm>
          </p:grpSpPr>
          <p:sp>
            <p:nvSpPr>
              <p:cNvPr id="23" name="TextBox 20"/>
              <p:cNvSpPr txBox="1"/>
              <p:nvPr/>
            </p:nvSpPr>
            <p:spPr>
              <a:xfrm>
                <a:off x="5181347" y="2520940"/>
                <a:ext cx="2502639" cy="290307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000" b="1" dirty="0" smtClean="0">
                    <a:ln w="1905"/>
                    <a:gradFill>
                      <a:gsLst>
                        <a:gs pos="0">
                          <a:schemeClr val="accent6">
                            <a:shade val="20000"/>
                            <a:satMod val="200000"/>
                          </a:schemeClr>
                        </a:gs>
                        <a:gs pos="78000">
                          <a:schemeClr val="accent6">
                            <a:tint val="90000"/>
                            <a:shade val="89000"/>
                            <a:satMod val="220000"/>
                          </a:schemeClr>
                        </a:gs>
                        <a:gs pos="100000">
                          <a:schemeClr val="accent6">
                            <a:tint val="12000"/>
                            <a:satMod val="255000"/>
                          </a:schemeClr>
                        </a:gs>
                      </a:gsLst>
                      <a:lin ang="5400000"/>
                    </a:gra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latin typeface="微软雅黑" pitchFamily="34" charset="-122"/>
                    <a:ea typeface="微软雅黑" pitchFamily="34" charset="-122"/>
                  </a:rPr>
                  <a:t>Remote</a:t>
                </a:r>
                <a:r>
                  <a:rPr lang="zh-CN" altLang="en-US" sz="2000" b="1" dirty="0" smtClean="0">
                    <a:ln w="1905"/>
                    <a:gradFill>
                      <a:gsLst>
                        <a:gs pos="0">
                          <a:schemeClr val="accent6">
                            <a:shade val="20000"/>
                            <a:satMod val="200000"/>
                          </a:schemeClr>
                        </a:gs>
                        <a:gs pos="78000">
                          <a:schemeClr val="accent6">
                            <a:tint val="90000"/>
                            <a:shade val="89000"/>
                            <a:satMod val="220000"/>
                          </a:schemeClr>
                        </a:gs>
                        <a:gs pos="100000">
                          <a:schemeClr val="accent6">
                            <a:tint val="12000"/>
                            <a:satMod val="255000"/>
                          </a:schemeClr>
                        </a:gs>
                      </a:gsLst>
                      <a:lin ang="5400000"/>
                    </a:gra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latin typeface="微软雅黑" pitchFamily="34" charset="-122"/>
                    <a:ea typeface="微软雅黑" pitchFamily="34" charset="-122"/>
                  </a:rPr>
                  <a:t> </a:t>
                </a:r>
                <a:r>
                  <a:rPr lang="en-US" altLang="zh-CN" sz="2000" b="1" dirty="0" smtClean="0">
                    <a:ln w="1905"/>
                    <a:gradFill>
                      <a:gsLst>
                        <a:gs pos="0">
                          <a:schemeClr val="accent6">
                            <a:shade val="20000"/>
                            <a:satMod val="200000"/>
                          </a:schemeClr>
                        </a:gs>
                        <a:gs pos="78000">
                          <a:schemeClr val="accent6">
                            <a:tint val="90000"/>
                            <a:shade val="89000"/>
                            <a:satMod val="220000"/>
                          </a:schemeClr>
                        </a:gs>
                        <a:gs pos="100000">
                          <a:schemeClr val="accent6">
                            <a:tint val="12000"/>
                            <a:satMod val="255000"/>
                          </a:schemeClr>
                        </a:gs>
                      </a:gsLst>
                      <a:lin ang="5400000"/>
                    </a:gra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latin typeface="微软雅黑" pitchFamily="34" charset="-122"/>
                    <a:ea typeface="微软雅黑" pitchFamily="34" charset="-122"/>
                  </a:rPr>
                  <a:t>IPMI</a:t>
                </a:r>
                <a:r>
                  <a:rPr lang="zh-CN" altLang="en-US" sz="2000" b="1" dirty="0">
                    <a:ln w="1905"/>
                    <a:gradFill>
                      <a:gsLst>
                        <a:gs pos="0">
                          <a:schemeClr val="accent6">
                            <a:shade val="20000"/>
                            <a:satMod val="200000"/>
                          </a:schemeClr>
                        </a:gs>
                        <a:gs pos="78000">
                          <a:schemeClr val="accent6">
                            <a:tint val="90000"/>
                            <a:shade val="89000"/>
                            <a:satMod val="220000"/>
                          </a:schemeClr>
                        </a:gs>
                        <a:gs pos="100000">
                          <a:schemeClr val="accent6">
                            <a:tint val="12000"/>
                            <a:satMod val="255000"/>
                          </a:schemeClr>
                        </a:gs>
                      </a:gsLst>
                      <a:lin ang="5400000"/>
                    </a:gra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latin typeface="微软雅黑" pitchFamily="34" charset="-122"/>
                    <a:ea typeface="微软雅黑" pitchFamily="34" charset="-122"/>
                  </a:rPr>
                  <a:t> </a:t>
                </a:r>
                <a:r>
                  <a:rPr lang="en-US" altLang="zh-CN" sz="2000" b="1" dirty="0" smtClean="0">
                    <a:ln w="1905"/>
                    <a:gradFill>
                      <a:gsLst>
                        <a:gs pos="0">
                          <a:schemeClr val="accent6">
                            <a:shade val="20000"/>
                            <a:satMod val="200000"/>
                          </a:schemeClr>
                        </a:gs>
                        <a:gs pos="78000">
                          <a:schemeClr val="accent6">
                            <a:tint val="90000"/>
                            <a:shade val="89000"/>
                            <a:satMod val="220000"/>
                          </a:schemeClr>
                        </a:gs>
                        <a:gs pos="100000">
                          <a:schemeClr val="accent6">
                            <a:tint val="12000"/>
                            <a:satMod val="255000"/>
                          </a:schemeClr>
                        </a:gs>
                      </a:gsLst>
                      <a:lin ang="5400000"/>
                    </a:gra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latin typeface="微软雅黑" pitchFamily="34" charset="-122"/>
                    <a:ea typeface="微软雅黑" pitchFamily="34" charset="-122"/>
                  </a:rPr>
                  <a:t>management</a:t>
                </a:r>
              </a:p>
            </p:txBody>
          </p:sp>
          <p:grpSp>
            <p:nvGrpSpPr>
              <p:cNvPr id="24" name="组合 26"/>
              <p:cNvGrpSpPr/>
              <p:nvPr/>
            </p:nvGrpSpPr>
            <p:grpSpPr>
              <a:xfrm>
                <a:off x="3947066" y="2285992"/>
                <a:ext cx="1268584" cy="1105128"/>
                <a:chOff x="3909190" y="1928802"/>
                <a:chExt cx="1268584" cy="1105128"/>
              </a:xfrm>
            </p:grpSpPr>
            <p:sp>
              <p:nvSpPr>
                <p:cNvPr id="25" name="椭圆 24"/>
                <p:cNvSpPr/>
                <p:nvPr/>
              </p:nvSpPr>
              <p:spPr>
                <a:xfrm>
                  <a:off x="4000499" y="1928802"/>
                  <a:ext cx="1105129" cy="1105128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139700" h="139700" prst="divo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微软雅黑" pitchFamily="34" charset="-122"/>
                    <a:ea typeface="微软雅黑" pitchFamily="34" charset="-122"/>
                  </a:endParaRPr>
                </a:p>
              </p:txBody>
            </p:sp>
            <p:sp>
              <p:nvSpPr>
                <p:cNvPr id="26" name="矩形 25"/>
                <p:cNvSpPr/>
                <p:nvPr/>
              </p:nvSpPr>
              <p:spPr>
                <a:xfrm>
                  <a:off x="3909190" y="2122240"/>
                  <a:ext cx="1268584" cy="602945"/>
                </a:xfrm>
                <a:prstGeom prst="rect">
                  <a:avLst/>
                </a:prstGeom>
                <a:noFill/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altLang="zh-CN" sz="2400" dirty="0" smtClean="0">
                      <a:solidFill>
                        <a:srgbClr val="C00000"/>
                      </a:solidFill>
                      <a:latin typeface="微软雅黑" pitchFamily="34" charset="-122"/>
                      <a:ea typeface="微软雅黑" pitchFamily="34" charset="-122"/>
                    </a:rPr>
                    <a:t>powerful</a:t>
                  </a:r>
                  <a:endParaRPr lang="en-US" altLang="zh-CN" sz="2400" dirty="0">
                    <a:solidFill>
                      <a:srgbClr val="C00000"/>
                    </a:solidFill>
                    <a:latin typeface="微软雅黑" pitchFamily="34" charset="-122"/>
                    <a:ea typeface="微软雅黑" pitchFamily="34" charset="-122"/>
                  </a:endParaRPr>
                </a:p>
                <a:p>
                  <a:pPr algn="ctr"/>
                  <a:r>
                    <a:rPr lang="en-US" altLang="zh-CN" sz="2400" dirty="0" smtClean="0">
                      <a:solidFill>
                        <a:srgbClr val="C00000"/>
                      </a:solidFill>
                      <a:latin typeface="微软雅黑" pitchFamily="34" charset="-122"/>
                      <a:ea typeface="微软雅黑" pitchFamily="34" charset="-122"/>
                    </a:rPr>
                    <a:t>monitoring</a:t>
                  </a:r>
                  <a:r>
                    <a:rPr lang="zh-CN" altLang="en-US" sz="2400" dirty="0" smtClean="0">
                      <a:solidFill>
                        <a:srgbClr val="C00000"/>
                      </a:solidFill>
                      <a:latin typeface="微软雅黑" pitchFamily="34" charset="-122"/>
                      <a:ea typeface="微软雅黑" pitchFamily="34" charset="-122"/>
                    </a:rPr>
                    <a:t> </a:t>
                  </a:r>
                  <a:endParaRPr lang="zh-CN" altLang="en-US" sz="2400" dirty="0">
                    <a:solidFill>
                      <a:srgbClr val="C00000"/>
                    </a:solidFill>
                    <a:latin typeface="微软雅黑" pitchFamily="34" charset="-122"/>
                    <a:ea typeface="微软雅黑" pitchFamily="34" charset="-122"/>
                  </a:endParaRPr>
                </a:p>
              </p:txBody>
            </p:sp>
          </p:grpSp>
        </p:grpSp>
        <p:sp>
          <p:nvSpPr>
            <p:cNvPr id="22" name="TextBox 32"/>
            <p:cNvSpPr txBox="1"/>
            <p:nvPr/>
          </p:nvSpPr>
          <p:spPr>
            <a:xfrm>
              <a:off x="5291662" y="2996919"/>
              <a:ext cx="2278126" cy="290307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软雅黑" pitchFamily="34" charset="-122"/>
                  <a:ea typeface="微软雅黑" pitchFamily="34" charset="-122"/>
                </a:rPr>
                <a:t>Proximal </a:t>
              </a:r>
              <a:r>
                <a:rPr lang="en-US" altLang="zh-CN" sz="2000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软雅黑" pitchFamily="34" charset="-122"/>
                  <a:ea typeface="微软雅黑" pitchFamily="34" charset="-122"/>
                </a:rPr>
                <a:t>monitor screen</a:t>
              </a:r>
              <a:endParaRPr lang="zh-CN" altLang="en-US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软雅黑" pitchFamily="34" charset="-122"/>
                <a:ea typeface="微软雅黑" pitchFamily="34" charset="-122"/>
              </a:endParaRPr>
            </a:p>
          </p:txBody>
        </p:sp>
      </p:grpSp>
      <p:pic>
        <p:nvPicPr>
          <p:cNvPr id="27" name="图片 1" descr="白板"/>
          <p:cNvPicPr>
            <a:picLocks noGrp="1" noChangeAspect="1"/>
          </p:cNvPicPr>
          <p:nvPr isPhoto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1052736"/>
            <a:ext cx="3428991" cy="3442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图片 27" descr="I980right副本.png"/>
          <p:cNvPicPr>
            <a:picLocks noChangeAspect="1"/>
          </p:cNvPicPr>
          <p:nvPr/>
        </p:nvPicPr>
        <p:blipFill>
          <a:blip r:embed="rId4" cstate="print"/>
          <a:srcRect l="15339" t="7840" r="12568"/>
          <a:stretch>
            <a:fillRect/>
          </a:stretch>
        </p:blipFill>
        <p:spPr>
          <a:xfrm>
            <a:off x="820711" y="2509544"/>
            <a:ext cx="1659600" cy="1095144"/>
          </a:xfrm>
          <a:prstGeom prst="rect">
            <a:avLst/>
          </a:prstGeom>
        </p:spPr>
      </p:pic>
      <p:sp>
        <p:nvSpPr>
          <p:cNvPr id="29" name="TextBox 40"/>
          <p:cNvSpPr txBox="1"/>
          <p:nvPr/>
        </p:nvSpPr>
        <p:spPr>
          <a:xfrm>
            <a:off x="2173287" y="2162402"/>
            <a:ext cx="1523999" cy="28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80000"/>
              </a:lnSpc>
            </a:pPr>
            <a:endParaRPr lang="en-US" sz="1600" dirty="0" smtClean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0" name="TextBox 34"/>
          <p:cNvSpPr txBox="1"/>
          <p:nvPr/>
        </p:nvSpPr>
        <p:spPr>
          <a:xfrm>
            <a:off x="2361315" y="2499094"/>
            <a:ext cx="553998" cy="121444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vert="eaVert" wrap="square" rtlCol="0">
            <a:spAutoFit/>
          </a:bodyPr>
          <a:lstStyle/>
          <a:p>
            <a:r>
              <a:rPr lang="en-US" altLang="zh-CN" sz="12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Reliability</a:t>
            </a:r>
            <a:r>
              <a:rPr lang="zh-CN" altLang="en-US" sz="12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2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rate:</a:t>
            </a:r>
            <a:r>
              <a:rPr lang="zh-CN" altLang="en-US" sz="12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2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99.999%</a:t>
            </a:r>
            <a:endParaRPr lang="zh-CN" altLang="en-US" sz="1200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1" name="标题 1"/>
          <p:cNvSpPr txBox="1">
            <a:spLocks/>
          </p:cNvSpPr>
          <p:nvPr/>
        </p:nvSpPr>
        <p:spPr>
          <a:xfrm>
            <a:off x="285720" y="285728"/>
            <a:ext cx="8667780" cy="642942"/>
          </a:xfrm>
          <a:prstGeom prst="rect">
            <a:avLst/>
          </a:prstGeom>
        </p:spPr>
        <p:txBody>
          <a:bodyPr/>
          <a:lstStyle/>
          <a:p>
            <a:pPr marL="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dirty="0" smtClean="0">
                <a:latin typeface="微软雅黑" pitchFamily="34" charset="-122"/>
                <a:ea typeface="微软雅黑" pitchFamily="34" charset="-122"/>
              </a:rPr>
              <a:t>I980-G10 High reliability– RAS</a:t>
            </a:r>
            <a:r>
              <a:rPr lang="en-US" altLang="en-US" sz="3200" b="1" dirty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en-US" sz="3200" b="1" dirty="0" smtClean="0">
                <a:latin typeface="微软雅黑" pitchFamily="34" charset="-122"/>
                <a:ea typeface="微软雅黑" pitchFamily="34" charset="-122"/>
              </a:rPr>
              <a:t>feature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graphicFrame>
        <p:nvGraphicFramePr>
          <p:cNvPr id="32" name="表格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9950047"/>
              </p:ext>
            </p:extLst>
          </p:nvPr>
        </p:nvGraphicFramePr>
        <p:xfrm>
          <a:off x="3352800" y="940977"/>
          <a:ext cx="6489700" cy="21335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43300"/>
                <a:gridCol w="2946400"/>
              </a:tblGrid>
              <a:tr h="20573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RAS</a:t>
                      </a:r>
                      <a:r>
                        <a:rPr lang="zh-CN" altLang="en-US" sz="1400" b="1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en-US" altLang="zh-CN" sz="1400" b="1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types</a:t>
                      </a:r>
                      <a:endParaRPr lang="zh-CN" altLang="en-US" sz="14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Supporting</a:t>
                      </a:r>
                      <a:r>
                        <a:rPr lang="zh-CN" altLang="en-US" sz="1400" b="1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en-US" altLang="zh-CN" sz="1400" b="1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quantities</a:t>
                      </a:r>
                      <a:r>
                        <a:rPr lang="zh-CN" altLang="en-US" sz="1400" b="1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endParaRPr lang="zh-CN" altLang="en-US" sz="14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</a:tr>
              <a:tr h="20573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Processor</a:t>
                      </a:r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en-US" altLang="zh-CN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RAS</a:t>
                      </a:r>
                      <a:endParaRPr lang="zh-CN" altLang="en-US" sz="1400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</a:tr>
              <a:tr h="20573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Intel QPI RAS</a:t>
                      </a:r>
                      <a:endParaRPr kumimoji="0" lang="zh-CN" altLang="en-US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</a:tr>
              <a:tr h="205737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Memory RAS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23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</a:tr>
              <a:tr h="205737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IIO/PCIE RAS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</a:tr>
              <a:tr h="205737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System-level</a:t>
                      </a:r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en-US" altLang="zh-CN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RAS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11</a:t>
                      </a:r>
                      <a:endParaRPr lang="zh-CN" altLang="en-US" sz="14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dirty="0" smtClean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Total</a:t>
                      </a:r>
                      <a:r>
                        <a:rPr lang="zh-CN" altLang="en-US" sz="1400" dirty="0" smtClean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en-US" altLang="zh-CN" sz="1400" dirty="0" smtClean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number</a:t>
                      </a:r>
                      <a:endParaRPr lang="zh-CN" altLang="en-US" sz="1400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dirty="0" smtClean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56</a:t>
                      </a:r>
                      <a:endParaRPr lang="zh-CN" altLang="en-US" sz="1400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1597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3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/>
          </p:cNvSpPr>
          <p:nvPr/>
        </p:nvSpPr>
        <p:spPr>
          <a:xfrm>
            <a:off x="285720" y="285728"/>
            <a:ext cx="8058180" cy="642942"/>
          </a:xfrm>
          <a:prstGeom prst="rect">
            <a:avLst/>
          </a:prstGeom>
        </p:spPr>
        <p:txBody>
          <a:bodyPr/>
          <a:lstStyle/>
          <a:p>
            <a:pPr lvl="0" indent="-3429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altLang="zh-CN" sz="3200" b="1" dirty="0" smtClean="0">
                <a:latin typeface="微软雅黑" pitchFamily="34" charset="-122"/>
                <a:ea typeface="微软雅黑" pitchFamily="34" charset="-122"/>
              </a:rPr>
              <a:t>I980-G10 </a:t>
            </a:r>
            <a:r>
              <a:rPr lang="en-US" altLang="zh-CN" sz="3200" b="1" dirty="0">
                <a:latin typeface="微软雅黑" pitchFamily="34" charset="-122"/>
                <a:ea typeface="微软雅黑" pitchFamily="34" charset="-122"/>
              </a:rPr>
              <a:t>High </a:t>
            </a:r>
            <a:r>
              <a:rPr lang="en-US" altLang="zh-CN" sz="3200" b="1" dirty="0" smtClean="0">
                <a:latin typeface="微软雅黑" pitchFamily="34" charset="-122"/>
                <a:ea typeface="微软雅黑" pitchFamily="34" charset="-122"/>
              </a:rPr>
              <a:t>reliability—</a:t>
            </a:r>
            <a:r>
              <a:rPr lang="en-US" altLang="en-US" sz="3200" b="1" dirty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en-US" sz="3200" b="1" dirty="0" smtClean="0">
                <a:latin typeface="微软雅黑" pitchFamily="34" charset="-122"/>
                <a:ea typeface="微软雅黑" pitchFamily="34" charset="-122"/>
              </a:rPr>
              <a:t>software </a:t>
            </a:r>
            <a:r>
              <a:rPr lang="en-US" altLang="zh-CN" sz="3200" b="1" dirty="0" smtClean="0">
                <a:latin typeface="微软雅黑" pitchFamily="34" charset="-122"/>
                <a:ea typeface="微软雅黑" pitchFamily="34" charset="-122"/>
              </a:rPr>
              <a:t>RAS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grpSp>
        <p:nvGrpSpPr>
          <p:cNvPr id="3" name="Group 6"/>
          <p:cNvGrpSpPr/>
          <p:nvPr/>
        </p:nvGrpSpPr>
        <p:grpSpPr>
          <a:xfrm>
            <a:off x="228600" y="1029414"/>
            <a:ext cx="8646591" cy="1970958"/>
            <a:chOff x="228600" y="1021085"/>
            <a:chExt cx="8646591" cy="1970958"/>
          </a:xfrm>
        </p:grpSpPr>
        <p:sp>
          <p:nvSpPr>
            <p:cNvPr id="4" name="Rectangle 3"/>
            <p:cNvSpPr/>
            <p:nvPr/>
          </p:nvSpPr>
          <p:spPr bwMode="auto">
            <a:xfrm>
              <a:off x="1841500" y="1021085"/>
              <a:ext cx="5994400" cy="381001"/>
            </a:xfrm>
            <a:prstGeom prst="rect">
              <a:avLst/>
            </a:prstGeom>
            <a:ln>
              <a:headEnd type="none" w="sm" len="sm"/>
              <a:tailEnd type="none" w="sm" len="sm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altLang="zh-CN" sz="2000" dirty="0" smtClean="0"/>
                <a:t>Error </a:t>
              </a:r>
              <a:r>
                <a:rPr lang="en-US" altLang="zh-CN" sz="2000" dirty="0"/>
                <a:t>processing </a:t>
              </a:r>
              <a:r>
                <a:rPr lang="en-US" altLang="zh-CN" sz="2000" dirty="0" smtClean="0"/>
                <a:t>procedure</a:t>
              </a:r>
              <a:r>
                <a:rPr lang="zh-CN" altLang="en-US" sz="2000" dirty="0" smtClean="0"/>
                <a:t> </a:t>
              </a:r>
              <a:r>
                <a:rPr lang="en-US" altLang="zh-CN" sz="2000" dirty="0" smtClean="0"/>
                <a:t>management</a:t>
              </a:r>
              <a:r>
                <a:rPr lang="zh-CN" altLang="en-US" sz="2000" dirty="0" smtClean="0"/>
                <a:t> </a:t>
              </a:r>
              <a:r>
                <a:rPr lang="en-US" altLang="zh-CN" sz="2000" b="1" dirty="0" smtClean="0">
                  <a:latin typeface="微软雅黑" pitchFamily="34" charset="-122"/>
                  <a:ea typeface="微软雅黑" pitchFamily="34" charset="-122"/>
                  <a:cs typeface="Arial" pitchFamily="34" charset="0"/>
                </a:rPr>
                <a:t>Four</a:t>
              </a:r>
              <a:r>
                <a:rPr lang="zh-CN" altLang="en-US" sz="2000" b="1" dirty="0" smtClean="0">
                  <a:latin typeface="微软雅黑" pitchFamily="34" charset="-122"/>
                  <a:ea typeface="微软雅黑" pitchFamily="34" charset="-122"/>
                  <a:cs typeface="Arial" pitchFamily="34" charset="0"/>
                </a:rPr>
                <a:t> </a:t>
              </a:r>
              <a:r>
                <a:rPr lang="en-US" altLang="zh-CN" sz="2000" b="1" dirty="0" smtClean="0">
                  <a:latin typeface="微软雅黑" pitchFamily="34" charset="-122"/>
                  <a:ea typeface="微软雅黑" pitchFamily="34" charset="-122"/>
                  <a:cs typeface="Arial" pitchFamily="34" charset="0"/>
                </a:rPr>
                <a:t>steps</a:t>
              </a:r>
              <a:endParaRPr lang="en-US" sz="2000" b="1" dirty="0" smtClean="0">
                <a:latin typeface="微软雅黑" pitchFamily="34" charset="-122"/>
                <a:ea typeface="微软雅黑" pitchFamily="34" charset="-122"/>
                <a:cs typeface="Arial" pitchFamily="34" charset="0"/>
              </a:endParaRPr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228600" y="1866694"/>
              <a:ext cx="2912324" cy="100206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headEnd type="none" w="sm" len="sm"/>
              <a:tailEnd type="none" w="sm" len="sm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altLang="zh-CN" sz="2000" b="1" dirty="0" smtClean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cs typeface="Arial" pitchFamily="34" charset="0"/>
                </a:rPr>
                <a:t>Error-tolerance</a:t>
              </a:r>
              <a:endParaRPr lang="en-US" sz="2000" b="1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endParaRPr>
            </a:p>
            <a:p>
              <a:pPr algn="ctr" eaLnBrk="0" hangingPunct="0"/>
              <a:r>
                <a:rPr lang="en-US" sz="1600" b="1" dirty="0" smtClean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cs typeface="Arial" pitchFamily="34" charset="0"/>
                </a:rPr>
                <a:t>1. </a:t>
              </a:r>
              <a:r>
                <a:rPr lang="en-US" altLang="zh-CN" sz="1600" b="1" dirty="0" smtClean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cs typeface="Arial" pitchFamily="34" charset="0"/>
                </a:rPr>
                <a:t>Avoid error</a:t>
              </a:r>
              <a:r>
                <a:rPr lang="en-US" sz="1600" b="1" dirty="0" smtClean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cs typeface="Arial" pitchFamily="34" charset="0"/>
                </a:rPr>
                <a:t>; 2. find bugs;</a:t>
              </a:r>
            </a:p>
            <a:p>
              <a:pPr algn="ctr" eaLnBrk="0" hangingPunct="0"/>
              <a:r>
                <a:rPr lang="en-US" sz="1600" b="1" dirty="0" smtClean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cs typeface="Arial" pitchFamily="34" charset="0"/>
                </a:rPr>
                <a:t>3. correct mistakes</a:t>
              </a: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6000760" y="1940060"/>
              <a:ext cx="2874431" cy="1051983"/>
            </a:xfrm>
            <a:prstGeom prst="rect">
              <a:avLst/>
            </a:prstGeom>
            <a:solidFill>
              <a:schemeClr val="accent2"/>
            </a:solidFill>
            <a:ln>
              <a:headEnd type="none" w="sm" len="sm"/>
              <a:tailEnd type="none" w="sm" len="sm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altLang="zh-CN" sz="1600" b="1" dirty="0" smtClean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cs typeface="Arial" pitchFamily="34" charset="0"/>
                </a:rPr>
                <a:t>Error</a:t>
              </a:r>
              <a:r>
                <a:rPr lang="zh-CN" altLang="en-US" sz="1600" b="1" dirty="0" smtClean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cs typeface="Arial" pitchFamily="34" charset="0"/>
                </a:rPr>
                <a:t> </a:t>
              </a:r>
              <a:r>
                <a:rPr lang="en-US" altLang="zh-CN" sz="1600" b="1" dirty="0" smtClean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cs typeface="Arial" pitchFamily="34" charset="0"/>
                </a:rPr>
                <a:t>management</a:t>
              </a:r>
              <a:r>
                <a:rPr lang="zh-CN" altLang="en-US" sz="1600" b="1" dirty="0" smtClean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cs typeface="Arial" pitchFamily="34" charset="0"/>
                </a:rPr>
                <a:t> </a:t>
              </a:r>
              <a:endParaRPr lang="en-US" altLang="zh-CN" sz="1600" b="1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endParaRPr>
            </a:p>
            <a:p>
              <a:pPr algn="ctr" eaLnBrk="0" hangingPunct="0"/>
              <a:r>
                <a:rPr lang="en-US" sz="1600" b="1" dirty="0" smtClean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cs typeface="Arial" pitchFamily="34" charset="0"/>
                </a:rPr>
                <a:t>4.</a:t>
              </a:r>
              <a:r>
                <a:rPr lang="zh-CN" altLang="en-US" sz="1600" b="1" dirty="0" smtClean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cs typeface="Arial" pitchFamily="34" charset="0"/>
                </a:rPr>
                <a:t> </a:t>
              </a:r>
              <a:r>
                <a:rPr lang="en-US" altLang="zh-CN" sz="1600" b="1" dirty="0" err="1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cs typeface="Arial" pitchFamily="34" charset="0"/>
                </a:rPr>
                <a:t>Restrcucture</a:t>
              </a:r>
              <a:r>
                <a:rPr lang="en-US" sz="1600" b="1" dirty="0" smtClean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cs typeface="Arial" pitchFamily="34" charset="0"/>
                </a:rPr>
                <a:t> </a:t>
              </a:r>
            </a:p>
          </p:txBody>
        </p:sp>
        <p:cxnSp>
          <p:nvCxnSpPr>
            <p:cNvPr id="7" name="Elbow Connector 10"/>
            <p:cNvCxnSpPr>
              <a:stCxn id="4" idx="2"/>
              <a:endCxn id="5" idx="0"/>
            </p:cNvCxnSpPr>
            <p:nvPr/>
          </p:nvCxnSpPr>
          <p:spPr bwMode="auto">
            <a:xfrm rot="5400000">
              <a:off x="3029427" y="57421"/>
              <a:ext cx="464608" cy="3153938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tx1"/>
              </a:solidFill>
              <a:headEnd type="none" w="sm" len="sm"/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8" name="Elbow Connector 11"/>
            <p:cNvCxnSpPr>
              <a:stCxn id="4" idx="2"/>
              <a:endCxn id="6" idx="0"/>
            </p:cNvCxnSpPr>
            <p:nvPr/>
          </p:nvCxnSpPr>
          <p:spPr bwMode="auto">
            <a:xfrm rot="16200000" flipH="1">
              <a:off x="5869351" y="371435"/>
              <a:ext cx="537974" cy="2599276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tx1"/>
              </a:solidFill>
              <a:headEnd type="none" w="sm" len="sm"/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9" name="Group 9"/>
          <p:cNvGrpSpPr/>
          <p:nvPr/>
        </p:nvGrpSpPr>
        <p:grpSpPr>
          <a:xfrm>
            <a:off x="4467922" y="3154621"/>
            <a:ext cx="6949378" cy="2989024"/>
            <a:chOff x="4467922" y="2933700"/>
            <a:chExt cx="6949378" cy="2989023"/>
          </a:xfrm>
        </p:grpSpPr>
        <p:sp>
          <p:nvSpPr>
            <p:cNvPr id="10" name="TextBox 11"/>
            <p:cNvSpPr txBox="1"/>
            <p:nvPr/>
          </p:nvSpPr>
          <p:spPr>
            <a:xfrm>
              <a:off x="5994400" y="4851399"/>
              <a:ext cx="45593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微软雅黑" pitchFamily="34" charset="-122"/>
                  <a:ea typeface="微软雅黑" pitchFamily="34" charset="-122"/>
                </a:rPr>
                <a:t>For</a:t>
              </a:r>
              <a:r>
                <a:rPr lang="zh-CN" altLang="en-US" sz="1400" dirty="0" smtClean="0"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en-US" altLang="zh-CN" sz="1400" dirty="0" smtClean="0">
                  <a:latin typeface="微软雅黑" pitchFamily="34" charset="-122"/>
                  <a:ea typeface="微软雅黑" pitchFamily="34" charset="-122"/>
                </a:rPr>
                <a:t>example</a:t>
              </a:r>
              <a:r>
                <a:rPr lang="en-US" sz="1400" dirty="0" smtClean="0">
                  <a:latin typeface="微软雅黑" pitchFamily="34" charset="-122"/>
                  <a:ea typeface="微软雅黑" pitchFamily="34" charset="-122"/>
                </a:rPr>
                <a:t>, separation</a:t>
              </a:r>
              <a:r>
                <a:rPr lang="zh-CN" altLang="en-US" sz="1400" dirty="0" smtClean="0"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en-US" altLang="zh-CN" sz="1400" dirty="0" smtClean="0">
                  <a:latin typeface="微软雅黑" pitchFamily="34" charset="-122"/>
                  <a:ea typeface="微软雅黑" pitchFamily="34" charset="-122"/>
                </a:rPr>
                <a:t>log</a:t>
              </a:r>
              <a:r>
                <a:rPr lang="zh-CN" altLang="en-US" sz="1400" dirty="0" smtClean="0"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en-US" altLang="zh-CN" sz="1400" dirty="0" smtClean="0">
                  <a:latin typeface="微软雅黑" pitchFamily="34" charset="-122"/>
                  <a:ea typeface="微软雅黑" pitchFamily="34" charset="-122"/>
                </a:rPr>
                <a:t>of</a:t>
              </a:r>
              <a:r>
                <a:rPr lang="zh-CN" altLang="en-US" sz="1400" dirty="0" smtClean="0"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en-US" sz="1400" dirty="0" smtClean="0">
                  <a:latin typeface="微软雅黑" pitchFamily="34" charset="-122"/>
                  <a:ea typeface="微软雅黑" pitchFamily="34" charset="-122"/>
                </a:rPr>
                <a:t>memory</a:t>
              </a:r>
              <a:r>
                <a:rPr lang="zh-CN" altLang="en-US" sz="1400" dirty="0" smtClean="0"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en-US" altLang="zh-CN" sz="1400" dirty="0" smtClean="0">
                  <a:latin typeface="微软雅黑" pitchFamily="34" charset="-122"/>
                  <a:ea typeface="微软雅黑" pitchFamily="34" charset="-122"/>
                </a:rPr>
                <a:t>problem</a:t>
              </a:r>
              <a:endParaRPr lang="en-US" sz="1400" dirty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1" name="Left Brace 51"/>
            <p:cNvSpPr/>
            <p:nvPr/>
          </p:nvSpPr>
          <p:spPr bwMode="auto">
            <a:xfrm rot="16200000">
              <a:off x="7320932" y="3818600"/>
              <a:ext cx="272591" cy="2869047"/>
            </a:xfrm>
            <a:prstGeom prst="leftBrace">
              <a:avLst>
                <a:gd name="adj1" fmla="val 69796"/>
                <a:gd name="adj2" fmla="val 50000"/>
              </a:avLst>
            </a:prstGeom>
            <a:ln>
              <a:solidFill>
                <a:schemeClr val="tx1"/>
              </a:solidFill>
              <a:headEnd type="none" w="sm" len="sm"/>
              <a:tailEnd type="none" w="sm" len="sm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dirty="0" smtClean="0">
                <a:ln>
                  <a:noFill/>
                </a:ln>
                <a:effectLst/>
                <a:latin typeface="微软雅黑" pitchFamily="34" charset="-122"/>
                <a:ea typeface="微软雅黑" pitchFamily="34" charset="-122"/>
                <a:cs typeface="Arial" pitchFamily="34" charset="0"/>
              </a:endParaRPr>
            </a:p>
          </p:txBody>
        </p:sp>
        <p:sp>
          <p:nvSpPr>
            <p:cNvPr id="12" name="TextBox 13"/>
            <p:cNvSpPr txBox="1"/>
            <p:nvPr/>
          </p:nvSpPr>
          <p:spPr>
            <a:xfrm>
              <a:off x="4467922" y="5337947"/>
              <a:ext cx="6949378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b="1" dirty="0" smtClean="0">
                  <a:latin typeface="微软雅黑" pitchFamily="34" charset="-122"/>
                  <a:ea typeface="微软雅黑" pitchFamily="34" charset="-122"/>
                </a:rPr>
                <a:t>                          </a:t>
              </a:r>
              <a:r>
                <a:rPr lang="en-US" altLang="zh-CN" sz="1600" b="1" dirty="0" smtClean="0">
                  <a:latin typeface="微软雅黑" pitchFamily="34" charset="-122"/>
                  <a:ea typeface="微软雅黑" pitchFamily="34" charset="-122"/>
                </a:rPr>
                <a:t>manageability</a:t>
              </a:r>
              <a:r>
                <a:rPr lang="zh-CN" altLang="en-US" sz="1600" b="1" dirty="0" smtClean="0"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en-US" altLang="zh-CN" sz="1600" b="1" dirty="0" smtClean="0">
                  <a:latin typeface="微软雅黑" pitchFamily="34" charset="-122"/>
                  <a:ea typeface="微软雅黑" pitchFamily="34" charset="-122"/>
                </a:rPr>
                <a:t>in</a:t>
              </a:r>
              <a:r>
                <a:rPr lang="zh-CN" altLang="en-US" sz="1600" b="1" dirty="0" smtClean="0"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en-US" altLang="zh-CN" sz="1600" b="1" dirty="0" smtClean="0">
                  <a:latin typeface="微软雅黑" pitchFamily="34" charset="-122"/>
                  <a:ea typeface="微软雅黑" pitchFamily="34" charset="-122"/>
                </a:rPr>
                <a:t>system</a:t>
              </a:r>
            </a:p>
            <a:p>
              <a:pPr algn="ctr"/>
              <a:r>
                <a:rPr lang="zh-CN" altLang="en-US" sz="1600" b="1" dirty="0" smtClean="0">
                  <a:latin typeface="微软雅黑" pitchFamily="34" charset="-122"/>
                  <a:ea typeface="微软雅黑" pitchFamily="34" charset="-122"/>
                </a:rPr>
                <a:t>                         </a:t>
              </a:r>
              <a:r>
                <a:rPr lang="en-US" altLang="zh-CN" sz="1600" b="1" dirty="0" smtClean="0">
                  <a:latin typeface="微软雅黑" pitchFamily="34" charset="-122"/>
                  <a:ea typeface="微软雅黑" pitchFamily="34" charset="-122"/>
                </a:rPr>
                <a:t>Reduce </a:t>
              </a:r>
              <a:r>
                <a:rPr lang="zh-CN" altLang="en-US" sz="1600" b="1" dirty="0" smtClean="0"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en-US" altLang="zh-CN" sz="1600" b="1" dirty="0">
                  <a:latin typeface="微软雅黑" pitchFamily="34" charset="-122"/>
                  <a:ea typeface="微软雅黑" pitchFamily="34" charset="-122"/>
                </a:rPr>
                <a:t>machine down time as short as </a:t>
              </a:r>
              <a:r>
                <a:rPr lang="en-US" altLang="zh-CN" sz="1600" b="1" dirty="0" smtClean="0">
                  <a:latin typeface="微软雅黑" pitchFamily="34" charset="-122"/>
                  <a:ea typeface="微软雅黑" pitchFamily="34" charset="-122"/>
                </a:rPr>
                <a:t>possible</a:t>
              </a:r>
              <a:endParaRPr lang="en-US" sz="1600" b="1" dirty="0" smtClean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3" name="Rectangle 47"/>
            <p:cNvSpPr/>
            <p:nvPr/>
          </p:nvSpPr>
          <p:spPr>
            <a:xfrm>
              <a:off x="6017319" y="4130413"/>
              <a:ext cx="2874433" cy="706596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anchor="ctr">
              <a:noAutofit/>
            </a:bodyPr>
            <a:lstStyle/>
            <a:p>
              <a:pPr algn="ctr"/>
              <a:r>
                <a:rPr lang="en-US" altLang="zh-CN" sz="1400" dirty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rPr>
                <a:t>Error Log</a:t>
              </a:r>
              <a:endParaRPr lang="en-US" sz="14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4" name="Rectangle 48"/>
            <p:cNvSpPr/>
            <p:nvPr/>
          </p:nvSpPr>
          <p:spPr>
            <a:xfrm>
              <a:off x="6017319" y="3406286"/>
              <a:ext cx="4269681" cy="374728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>
              <a:noAutofit/>
            </a:bodyPr>
            <a:lstStyle/>
            <a:p>
              <a:pPr algn="ctr"/>
              <a:r>
                <a:rPr lang="en-US" altLang="zh-CN" sz="1400" dirty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rPr>
                <a:t>Error management </a:t>
              </a:r>
              <a:r>
                <a:rPr lang="en-US" altLang="zh-CN" sz="1400" dirty="0" smtClean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rPr>
                <a:t>on</a:t>
              </a:r>
              <a:r>
                <a:rPr lang="zh-CN" altLang="en-US" sz="1400" dirty="0" smtClean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en-US" altLang="zh-CN" sz="1400" dirty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rPr>
                <a:t>Firmware hardware </a:t>
              </a:r>
              <a:r>
                <a:rPr lang="en-US" altLang="zh-CN" sz="1400" dirty="0" smtClean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rPr>
                <a:t>layer</a:t>
              </a:r>
              <a:endParaRPr lang="en-US" altLang="zh-CN" sz="14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5" name="Rectangle 53"/>
            <p:cNvSpPr/>
            <p:nvPr/>
          </p:nvSpPr>
          <p:spPr>
            <a:xfrm>
              <a:off x="6017320" y="2933700"/>
              <a:ext cx="3431480" cy="339597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>
              <a:noAutofit/>
            </a:bodyPr>
            <a:lstStyle/>
            <a:p>
              <a:pPr algn="ctr"/>
              <a:r>
                <a:rPr lang="en-US" altLang="zh-CN" sz="1400" dirty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rPr>
                <a:t>Error </a:t>
              </a:r>
              <a:r>
                <a:rPr lang="en-US" altLang="zh-CN" sz="1400" dirty="0" smtClean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rPr>
                <a:t>management </a:t>
              </a:r>
              <a:r>
                <a:rPr lang="en-US" altLang="zh-CN" sz="1400" dirty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rPr>
                <a:t>on operation layer</a:t>
              </a:r>
              <a:r>
                <a:rPr lang="en-US" altLang="zh-CN" sz="1400" dirty="0" smtClean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rPr>
                <a:t> </a:t>
              </a:r>
              <a:endParaRPr lang="en-US" altLang="zh-CN" sz="14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ctr"/>
              <a:endParaRPr lang="en-US" sz="14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6" name="Group 120"/>
          <p:cNvGrpSpPr/>
          <p:nvPr/>
        </p:nvGrpSpPr>
        <p:grpSpPr>
          <a:xfrm>
            <a:off x="2292507" y="2005026"/>
            <a:ext cx="3713766" cy="3441700"/>
            <a:chOff x="2292505" y="2426314"/>
            <a:chExt cx="3713766" cy="3183396"/>
          </a:xfrm>
        </p:grpSpPr>
        <p:sp>
          <p:nvSpPr>
            <p:cNvPr id="17" name="TextBox 18"/>
            <p:cNvSpPr txBox="1"/>
            <p:nvPr/>
          </p:nvSpPr>
          <p:spPr>
            <a:xfrm>
              <a:off x="3320074" y="5267047"/>
              <a:ext cx="2582334" cy="342663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noAutofit/>
            </a:bodyPr>
            <a:lstStyle/>
            <a:p>
              <a:pPr algn="ctr"/>
              <a:r>
                <a:rPr lang="en-US" sz="1600" dirty="0" smtClean="0">
                  <a:latin typeface="微软雅黑" pitchFamily="34" charset="-122"/>
                  <a:ea typeface="微软雅黑" pitchFamily="34" charset="-122"/>
                </a:rPr>
                <a:t>Silicon</a:t>
              </a:r>
            </a:p>
          </p:txBody>
        </p:sp>
        <p:sp>
          <p:nvSpPr>
            <p:cNvPr id="18" name="TextBox 19"/>
            <p:cNvSpPr txBox="1"/>
            <p:nvPr/>
          </p:nvSpPr>
          <p:spPr>
            <a:xfrm>
              <a:off x="3293590" y="4864634"/>
              <a:ext cx="2582334" cy="313145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latin typeface="微软雅黑" pitchFamily="34" charset="-122"/>
                  <a:ea typeface="微软雅黑" pitchFamily="34" charset="-122"/>
                </a:rPr>
                <a:t>FW (Intel)</a:t>
              </a:r>
            </a:p>
          </p:txBody>
        </p:sp>
        <p:sp>
          <p:nvSpPr>
            <p:cNvPr id="19" name="TextBox 20"/>
            <p:cNvSpPr txBox="1"/>
            <p:nvPr/>
          </p:nvSpPr>
          <p:spPr>
            <a:xfrm>
              <a:off x="3294674" y="4001317"/>
              <a:ext cx="2582334" cy="341613"/>
            </a:xfrm>
            <a:prstGeom prst="rect">
              <a:avLst/>
            </a:prstGeom>
            <a:solidFill>
              <a:srgbClr val="7030A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800" dirty="0" smtClean="0">
                  <a:latin typeface="微软雅黑" pitchFamily="34" charset="-122"/>
                  <a:ea typeface="微软雅黑" pitchFamily="34" charset="-122"/>
                </a:rPr>
                <a:t>FW (OEM/IBV/BMC)</a:t>
              </a:r>
            </a:p>
          </p:txBody>
        </p:sp>
        <p:sp>
          <p:nvSpPr>
            <p:cNvPr id="20" name="TextBox 21"/>
            <p:cNvSpPr txBox="1"/>
            <p:nvPr/>
          </p:nvSpPr>
          <p:spPr>
            <a:xfrm>
              <a:off x="3294674" y="3349198"/>
              <a:ext cx="2582334" cy="597823"/>
            </a:xfrm>
            <a:prstGeom prst="rect">
              <a:avLst/>
            </a:prstGeom>
            <a:solidFill>
              <a:srgbClr val="7030A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 smtClean="0">
                  <a:latin typeface="微软雅黑" pitchFamily="34" charset="-122"/>
                  <a:ea typeface="微软雅黑" pitchFamily="34" charset="-122"/>
                </a:rPr>
                <a:t>operating </a:t>
              </a:r>
              <a:r>
                <a:rPr lang="en-US" altLang="zh-CN" dirty="0">
                  <a:latin typeface="微软雅黑" pitchFamily="34" charset="-122"/>
                  <a:ea typeface="微软雅黑" pitchFamily="34" charset="-122"/>
                </a:rPr>
                <a:t>system</a:t>
              </a:r>
              <a:r>
                <a:rPr lang="en-US" altLang="zh-CN" dirty="0" smtClean="0">
                  <a:latin typeface="微软雅黑" pitchFamily="34" charset="-122"/>
                  <a:ea typeface="微软雅黑" pitchFamily="34" charset="-122"/>
                </a:rPr>
                <a:t>/virtual</a:t>
              </a:r>
              <a:r>
                <a:rPr lang="zh-CN" altLang="en-US" dirty="0" smtClean="0"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en-US" altLang="zh-CN" dirty="0" smtClean="0">
                  <a:latin typeface="微软雅黑" pitchFamily="34" charset="-122"/>
                  <a:ea typeface="微软雅黑" pitchFamily="34" charset="-122"/>
                </a:rPr>
                <a:t>machine</a:t>
              </a:r>
              <a:endParaRPr lang="en-US" dirty="0" smtClean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1" name="TextBox 22"/>
            <p:cNvSpPr txBox="1"/>
            <p:nvPr/>
          </p:nvSpPr>
          <p:spPr>
            <a:xfrm>
              <a:off x="3294674" y="2878567"/>
              <a:ext cx="2582334" cy="341613"/>
            </a:xfrm>
            <a:prstGeom prst="rect">
              <a:avLst/>
            </a:prstGeom>
            <a:solidFill>
              <a:srgbClr val="7030A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atin typeface="微软雅黑" pitchFamily="34" charset="-122"/>
                  <a:ea typeface="微软雅黑" pitchFamily="34" charset="-122"/>
                </a:rPr>
                <a:t>Applications</a:t>
              </a:r>
              <a:r>
                <a:rPr lang="zh-CN" altLang="en-US" dirty="0" smtClean="0">
                  <a:latin typeface="微软雅黑" pitchFamily="34" charset="-122"/>
                  <a:ea typeface="微软雅黑" pitchFamily="34" charset="-122"/>
                </a:rPr>
                <a:t> </a:t>
              </a:r>
              <a:endParaRPr lang="en-US" dirty="0" smtClean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2" name="TextBox 23"/>
            <p:cNvSpPr txBox="1"/>
            <p:nvPr/>
          </p:nvSpPr>
          <p:spPr>
            <a:xfrm>
              <a:off x="3639630" y="2426314"/>
              <a:ext cx="2366641" cy="341613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en-US" altLang="zh-CN" dirty="0" smtClean="0">
                  <a:latin typeface="微软雅黑" pitchFamily="34" charset="-122"/>
                  <a:ea typeface="微软雅黑" pitchFamily="34" charset="-122"/>
                </a:rPr>
                <a:t>Total</a:t>
              </a:r>
              <a:r>
                <a:rPr lang="zh-CN" altLang="en-US" dirty="0" smtClean="0"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en-US" altLang="zh-CN" dirty="0" smtClean="0">
                  <a:latin typeface="微软雅黑" pitchFamily="34" charset="-122"/>
                  <a:ea typeface="微软雅黑" pitchFamily="34" charset="-122"/>
                </a:rPr>
                <a:t>care</a:t>
              </a:r>
              <a:r>
                <a:rPr lang="zh-CN" altLang="en-US" dirty="0" smtClean="0"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en-US" altLang="zh-CN" dirty="0" smtClean="0">
                  <a:latin typeface="微软雅黑" pitchFamily="34" charset="-122"/>
                  <a:ea typeface="微软雅黑" pitchFamily="34" charset="-122"/>
                </a:rPr>
                <a:t>of</a:t>
              </a:r>
              <a:r>
                <a:rPr lang="zh-CN" altLang="en-US" dirty="0" smtClean="0"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en-US" altLang="zh-CN" dirty="0" smtClean="0">
                  <a:latin typeface="微软雅黑" pitchFamily="34" charset="-122"/>
                  <a:ea typeface="微软雅黑" pitchFamily="34" charset="-122"/>
                </a:rPr>
                <a:t>system</a:t>
              </a:r>
              <a:endParaRPr lang="en-US" dirty="0" smtClean="0">
                <a:latin typeface="微软雅黑" pitchFamily="34" charset="-122"/>
                <a:ea typeface="微软雅黑" pitchFamily="34" charset="-122"/>
              </a:endParaRPr>
            </a:p>
          </p:txBody>
        </p:sp>
        <p:cxnSp>
          <p:nvCxnSpPr>
            <p:cNvPr id="23" name="Elbow Connector 102"/>
            <p:cNvCxnSpPr>
              <a:stCxn id="18" idx="0"/>
              <a:endCxn id="19" idx="2"/>
            </p:cNvCxnSpPr>
            <p:nvPr/>
          </p:nvCxnSpPr>
          <p:spPr bwMode="auto">
            <a:xfrm rot="5400000" flipH="1" flipV="1">
              <a:off x="4324447" y="4603240"/>
              <a:ext cx="521704" cy="1084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24" name="TextBox 25"/>
            <p:cNvSpPr txBox="1"/>
            <p:nvPr/>
          </p:nvSpPr>
          <p:spPr>
            <a:xfrm>
              <a:off x="2292505" y="4317733"/>
              <a:ext cx="2383460" cy="2846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 smtClean="0">
                  <a:latin typeface="微软雅黑" pitchFamily="34" charset="-122"/>
                  <a:ea typeface="微软雅黑" pitchFamily="34" charset="-122"/>
                </a:rPr>
                <a:t>Error</a:t>
              </a:r>
              <a:r>
                <a:rPr lang="zh-CN" altLang="en-US" sz="1400" dirty="0" smtClean="0"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en-US" altLang="zh-CN" sz="1400" dirty="0" smtClean="0">
                  <a:latin typeface="微软雅黑" pitchFamily="34" charset="-122"/>
                  <a:ea typeface="微软雅黑" pitchFamily="34" charset="-122"/>
                </a:rPr>
                <a:t>signal</a:t>
              </a:r>
              <a:r>
                <a:rPr lang="zh-CN" altLang="en-US" sz="1400" dirty="0"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en-US" altLang="zh-CN" sz="1400" dirty="0" smtClean="0">
                  <a:latin typeface="微软雅黑" pitchFamily="34" charset="-122"/>
                  <a:ea typeface="微软雅黑" pitchFamily="34" charset="-122"/>
                </a:rPr>
                <a:t>and</a:t>
              </a:r>
              <a:r>
                <a:rPr lang="zh-CN" altLang="en-US" sz="1400" dirty="0" smtClean="0"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en-US" altLang="zh-CN" sz="1400" dirty="0" err="1" smtClean="0">
                  <a:latin typeface="微软雅黑" pitchFamily="34" charset="-122"/>
                  <a:ea typeface="微软雅黑" pitchFamily="34" charset="-122"/>
                </a:rPr>
                <a:t>itspolling</a:t>
              </a:r>
              <a:endParaRPr lang="en-US" sz="1400" dirty="0" smtClean="0"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25" name="AutoShape 4"/>
          <p:cNvSpPr>
            <a:spLocks noChangeArrowheads="1"/>
          </p:cNvSpPr>
          <p:nvPr/>
        </p:nvSpPr>
        <p:spPr bwMode="auto">
          <a:xfrm>
            <a:off x="495300" y="6102215"/>
            <a:ext cx="9105900" cy="78319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5998"/>
              </a:gs>
              <a:gs pos="100000">
                <a:srgbClr val="003A5D"/>
              </a:gs>
            </a:gsLst>
            <a:lin ang="2700000" scaled="1"/>
          </a:gradFill>
          <a:ln w="19050" algn="ctr">
            <a:solidFill>
              <a:srgbClr val="292929">
                <a:alpha val="70000"/>
              </a:srgbClr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Three</a:t>
            </a:r>
            <a:r>
              <a:rPr lang="zh-CN" altLang="en-US" sz="20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links</a:t>
            </a:r>
            <a:r>
              <a:rPr lang="zh-CN" altLang="en-US" sz="20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in</a:t>
            </a:r>
            <a:r>
              <a:rPr lang="zh-CN" altLang="en-US" sz="20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error </a:t>
            </a:r>
            <a:r>
              <a:rPr lang="en-US" altLang="zh-CN" sz="20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processing </a:t>
            </a:r>
            <a:r>
              <a:rPr lang="en-US" altLang="zh-CN" sz="20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procedure</a:t>
            </a:r>
            <a:r>
              <a:rPr lang="zh-CN" altLang="en-US" sz="20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：</a:t>
            </a:r>
            <a:endParaRPr lang="en-US" altLang="zh-CN" sz="2000" b="1" dirty="0" smtClean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/>
            <a:r>
              <a:rPr lang="en-US" altLang="zh-CN" sz="20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Hardware, Firmware hardware  and Software</a:t>
            </a:r>
            <a:endParaRPr lang="en-US" sz="20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26" name="Group 8"/>
          <p:cNvGrpSpPr/>
          <p:nvPr/>
        </p:nvGrpSpPr>
        <p:grpSpPr>
          <a:xfrm>
            <a:off x="127000" y="2886473"/>
            <a:ext cx="3251200" cy="3257172"/>
            <a:chOff x="127000" y="2676345"/>
            <a:chExt cx="3251200" cy="3257172"/>
          </a:xfrm>
        </p:grpSpPr>
        <p:sp>
          <p:nvSpPr>
            <p:cNvPr id="27" name="TextBox 28"/>
            <p:cNvSpPr txBox="1"/>
            <p:nvPr/>
          </p:nvSpPr>
          <p:spPr>
            <a:xfrm>
              <a:off x="215900" y="4762500"/>
              <a:ext cx="30607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 smtClean="0">
                  <a:latin typeface="微软雅黑" pitchFamily="34" charset="-122"/>
                  <a:ea typeface="微软雅黑" pitchFamily="34" charset="-122"/>
                </a:rPr>
                <a:t>For example</a:t>
              </a:r>
              <a:r>
                <a:rPr lang="zh-CN" altLang="en-US" sz="1400" dirty="0" smtClean="0">
                  <a:latin typeface="微软雅黑" pitchFamily="34" charset="-122"/>
                  <a:ea typeface="微软雅黑" pitchFamily="34" charset="-122"/>
                </a:rPr>
                <a:t>，</a:t>
              </a:r>
              <a:endParaRPr lang="en-US" altLang="zh-CN" sz="1400" dirty="0" smtClean="0">
                <a:latin typeface="微软雅黑" pitchFamily="34" charset="-122"/>
                <a:ea typeface="微软雅黑" pitchFamily="34" charset="-122"/>
              </a:endParaRPr>
            </a:p>
            <a:p>
              <a:r>
                <a:rPr lang="en-US" altLang="zh-CN" sz="1400" dirty="0" smtClean="0">
                  <a:latin typeface="微软雅黑" pitchFamily="34" charset="-122"/>
                  <a:ea typeface="微软雅黑" pitchFamily="34" charset="-122"/>
                </a:rPr>
                <a:t>memory SDDC and DDDC</a:t>
              </a:r>
              <a:endParaRPr lang="en-US" sz="1400" dirty="0" smtClean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8" name="Left Brace 49"/>
            <p:cNvSpPr/>
            <p:nvPr/>
          </p:nvSpPr>
          <p:spPr bwMode="auto">
            <a:xfrm rot="16200000">
              <a:off x="1519169" y="3774223"/>
              <a:ext cx="331190" cy="2912324"/>
            </a:xfrm>
            <a:prstGeom prst="leftBrace">
              <a:avLst>
                <a:gd name="adj1" fmla="val 69796"/>
                <a:gd name="adj2" fmla="val 50000"/>
              </a:avLst>
            </a:prstGeom>
            <a:ln>
              <a:solidFill>
                <a:schemeClr val="tx1"/>
              </a:solidFill>
              <a:headEnd type="none" w="sm" len="sm"/>
              <a:tailEnd type="none" w="sm" len="sm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dirty="0" smtClean="0">
                <a:ln>
                  <a:noFill/>
                </a:ln>
                <a:effectLst/>
                <a:latin typeface="微软雅黑" pitchFamily="34" charset="-122"/>
                <a:ea typeface="微软雅黑" pitchFamily="34" charset="-122"/>
                <a:cs typeface="Arial" pitchFamily="34" charset="0"/>
              </a:endParaRPr>
            </a:p>
          </p:txBody>
        </p:sp>
        <p:sp>
          <p:nvSpPr>
            <p:cNvPr id="29" name="TextBox 30"/>
            <p:cNvSpPr txBox="1"/>
            <p:nvPr/>
          </p:nvSpPr>
          <p:spPr>
            <a:xfrm>
              <a:off x="127000" y="5348741"/>
              <a:ext cx="325120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b="1" dirty="0" smtClean="0">
                  <a:latin typeface="微软雅黑" pitchFamily="34" charset="-122"/>
                  <a:ea typeface="微软雅黑" pitchFamily="34" charset="-122"/>
                </a:rPr>
                <a:t>Systematic reliability testifies the system operating time  </a:t>
              </a:r>
            </a:p>
          </p:txBody>
        </p:sp>
        <p:sp>
          <p:nvSpPr>
            <p:cNvPr id="30" name="Rectangle 44"/>
            <p:cNvSpPr/>
            <p:nvPr/>
          </p:nvSpPr>
          <p:spPr>
            <a:xfrm>
              <a:off x="229119" y="4138350"/>
              <a:ext cx="2921103" cy="711993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anchor="ctr">
              <a:noAutofit/>
            </a:bodyPr>
            <a:lstStyle/>
            <a:p>
              <a:pPr algn="ctr"/>
              <a:r>
                <a:rPr lang="en-US" altLang="zh-CN" sz="1400" dirty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rPr>
                <a:t>Avoid </a:t>
              </a:r>
              <a:r>
                <a:rPr lang="en-US" altLang="zh-CN" sz="1400" dirty="0" smtClean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rPr>
                <a:t>error</a:t>
              </a:r>
              <a:r>
                <a:rPr lang="en-US" altLang="zh-CN" sz="1400" dirty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rPr>
                <a:t>, find bugs and </a:t>
              </a:r>
              <a:r>
                <a:rPr lang="en-US" altLang="zh-CN" sz="1400" dirty="0" smtClean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rPr>
                <a:t>correct </a:t>
              </a:r>
              <a:r>
                <a:rPr lang="en-US" altLang="zh-CN" sz="1400" dirty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rPr>
                <a:t>mistakes </a:t>
              </a:r>
              <a:r>
                <a:rPr lang="en-US" altLang="zh-CN" sz="1400" dirty="0" smtClean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rPr>
                <a:t>on hardware design layer</a:t>
              </a:r>
              <a:r>
                <a:rPr lang="en-US" altLang="zh-CN" sz="1400" dirty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rPr>
                <a:t>.</a:t>
              </a:r>
              <a:endParaRPr lang="en-US" sz="14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1" name="Rectangle 45"/>
            <p:cNvSpPr/>
            <p:nvPr/>
          </p:nvSpPr>
          <p:spPr>
            <a:xfrm>
              <a:off x="228600" y="3466069"/>
              <a:ext cx="2921103" cy="369331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anchor="ctr">
              <a:noAutofit/>
            </a:bodyPr>
            <a:lstStyle/>
            <a:p>
              <a:pPr algn="ctr"/>
              <a:r>
                <a:rPr lang="en-US" altLang="zh-CN" sz="1400" dirty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rPr>
                <a:t>Bug fixes on </a:t>
              </a:r>
              <a:r>
                <a:rPr lang="en-US" altLang="zh-CN" sz="1400" dirty="0" smtClean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rPr>
                <a:t>Firmware hardware layer</a:t>
              </a:r>
              <a:endParaRPr lang="en-US" sz="14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2" name="Rectangle 46"/>
            <p:cNvSpPr/>
            <p:nvPr/>
          </p:nvSpPr>
          <p:spPr>
            <a:xfrm>
              <a:off x="228600" y="3057345"/>
              <a:ext cx="2921103" cy="371655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anchor="ctr">
              <a:noAutofit/>
            </a:bodyPr>
            <a:lstStyle/>
            <a:p>
              <a:pPr algn="ctr"/>
              <a:r>
                <a:rPr lang="en-US" altLang="zh-CN" sz="1400" dirty="0" smtClean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rPr>
                <a:t>Bug fixes on operation layer</a:t>
              </a:r>
              <a:endParaRPr lang="en-US" sz="14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228600" y="2676345"/>
              <a:ext cx="2921103" cy="371655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anchor="ctr">
              <a:noAutofit/>
            </a:bodyPr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rPr>
                <a:t>Bug fixes on application layer</a:t>
              </a:r>
              <a:endParaRPr lang="en-US" sz="14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1597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096963" y="3449638"/>
            <a:ext cx="1041400" cy="1052512"/>
            <a:chOff x="0" y="0"/>
            <a:chExt cx="656" cy="663"/>
          </a:xfrm>
        </p:grpSpPr>
        <p:pic>
          <p:nvPicPr>
            <p:cNvPr id="3" name="Picture 4" descr="circuler_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656" cy="6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Oval 5"/>
            <p:cNvSpPr>
              <a:spLocks noChangeArrowheads="1"/>
            </p:cNvSpPr>
            <p:nvPr/>
          </p:nvSpPr>
          <p:spPr bwMode="auto">
            <a:xfrm>
              <a:off x="0" y="0"/>
              <a:ext cx="652" cy="663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50000">
                  <a:schemeClr val="hlink">
                    <a:gamma/>
                    <a:tint val="22353"/>
                    <a:invGamma/>
                  </a:schemeClr>
                </a:gs>
                <a:gs pos="100000">
                  <a:schemeClr val="hlink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grpSp>
          <p:nvGrpSpPr>
            <p:cNvPr id="5" name="Group 6"/>
            <p:cNvGrpSpPr>
              <a:grpSpLocks/>
            </p:cNvGrpSpPr>
            <p:nvPr/>
          </p:nvGrpSpPr>
          <p:grpSpPr bwMode="auto">
            <a:xfrm>
              <a:off x="49" y="531"/>
              <a:ext cx="573" cy="112"/>
              <a:chOff x="5" y="-2"/>
              <a:chExt cx="827" cy="159"/>
            </a:xfrm>
          </p:grpSpPr>
          <p:grpSp>
            <p:nvGrpSpPr>
              <p:cNvPr id="6" name="Group 7"/>
              <p:cNvGrpSpPr>
                <a:grpSpLocks/>
              </p:cNvGrpSpPr>
              <p:nvPr/>
            </p:nvGrpSpPr>
            <p:grpSpPr bwMode="auto">
              <a:xfrm rot="-1297425" flipH="1" flipV="1">
                <a:off x="151" y="-2"/>
                <a:ext cx="681" cy="150"/>
                <a:chOff x="-9" y="0"/>
                <a:chExt cx="1118" cy="279"/>
              </a:xfrm>
            </p:grpSpPr>
            <p:sp>
              <p:nvSpPr>
                <p:cNvPr id="12" name="AutoShape 8"/>
                <p:cNvSpPr>
                  <a:spLocks noChangeArrowheads="1"/>
                </p:cNvSpPr>
                <p:nvPr/>
              </p:nvSpPr>
              <p:spPr bwMode="auto">
                <a:xfrm rot="5263130">
                  <a:off x="285" y="-29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CN" altLang="en-US">
                    <a:latin typeface="微软雅黑" pitchFamily="34" charset="-122"/>
                    <a:ea typeface="微软雅黑" pitchFamily="34" charset="-122"/>
                  </a:endParaRPr>
                </a:p>
              </p:txBody>
            </p:sp>
            <p:sp>
              <p:nvSpPr>
                <p:cNvPr id="13" name="AutoShape 9"/>
                <p:cNvSpPr>
                  <a:spLocks noChangeArrowheads="1"/>
                </p:cNvSpPr>
                <p:nvPr/>
              </p:nvSpPr>
              <p:spPr bwMode="auto">
                <a:xfrm rot="6078281">
                  <a:off x="421" y="-29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CN" altLang="en-US">
                    <a:latin typeface="微软雅黑" pitchFamily="34" charset="-122"/>
                    <a:ea typeface="微软雅黑" pitchFamily="34" charset="-122"/>
                  </a:endParaRPr>
                </a:p>
              </p:txBody>
            </p:sp>
            <p:sp>
              <p:nvSpPr>
                <p:cNvPr id="14" name="AutoShape 10"/>
                <p:cNvSpPr>
                  <a:spLocks noChangeArrowheads="1"/>
                </p:cNvSpPr>
                <p:nvPr/>
              </p:nvSpPr>
              <p:spPr bwMode="auto">
                <a:xfrm rot="6373927">
                  <a:off x="497" y="-272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CN" altLang="en-US">
                    <a:latin typeface="微软雅黑" pitchFamily="34" charset="-122"/>
                    <a:ea typeface="微软雅黑" pitchFamily="34" charset="-122"/>
                  </a:endParaRPr>
                </a:p>
              </p:txBody>
            </p:sp>
            <p:sp>
              <p:nvSpPr>
                <p:cNvPr id="15" name="AutoShape 11"/>
                <p:cNvSpPr>
                  <a:spLocks noChangeArrowheads="1"/>
                </p:cNvSpPr>
                <p:nvPr/>
              </p:nvSpPr>
              <p:spPr bwMode="auto">
                <a:xfrm rot="6906312">
                  <a:off x="587" y="-242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CN" altLang="en-US">
                    <a:latin typeface="微软雅黑" pitchFamily="34" charset="-122"/>
                    <a:ea typeface="微软雅黑" pitchFamily="34" charset="-122"/>
                  </a:endParaRPr>
                </a:p>
              </p:txBody>
            </p:sp>
          </p:grpSp>
          <p:grpSp>
            <p:nvGrpSpPr>
              <p:cNvPr id="7" name="Group 12"/>
              <p:cNvGrpSpPr>
                <a:grpSpLocks/>
              </p:cNvGrpSpPr>
              <p:nvPr/>
            </p:nvGrpSpPr>
            <p:grpSpPr bwMode="auto">
              <a:xfrm rot="56115" flipH="1" flipV="1">
                <a:off x="5" y="7"/>
                <a:ext cx="681" cy="150"/>
                <a:chOff x="-9" y="0"/>
                <a:chExt cx="1118" cy="279"/>
              </a:xfrm>
            </p:grpSpPr>
            <p:sp>
              <p:nvSpPr>
                <p:cNvPr id="8" name="AutoShape 13"/>
                <p:cNvSpPr>
                  <a:spLocks noChangeArrowheads="1"/>
                </p:cNvSpPr>
                <p:nvPr/>
              </p:nvSpPr>
              <p:spPr bwMode="auto">
                <a:xfrm rot="5263130">
                  <a:off x="285" y="-29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CN" altLang="en-US">
                    <a:latin typeface="微软雅黑" pitchFamily="34" charset="-122"/>
                    <a:ea typeface="微软雅黑" pitchFamily="34" charset="-122"/>
                  </a:endParaRPr>
                </a:p>
              </p:txBody>
            </p:sp>
            <p:sp>
              <p:nvSpPr>
                <p:cNvPr id="9" name="AutoShape 14"/>
                <p:cNvSpPr>
                  <a:spLocks noChangeArrowheads="1"/>
                </p:cNvSpPr>
                <p:nvPr/>
              </p:nvSpPr>
              <p:spPr bwMode="auto">
                <a:xfrm rot="6078281">
                  <a:off x="421" y="-29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CN" altLang="en-US">
                    <a:latin typeface="微软雅黑" pitchFamily="34" charset="-122"/>
                    <a:ea typeface="微软雅黑" pitchFamily="34" charset="-122"/>
                  </a:endParaRPr>
                </a:p>
              </p:txBody>
            </p:sp>
            <p:sp>
              <p:nvSpPr>
                <p:cNvPr id="10" name="AutoShape 15"/>
                <p:cNvSpPr>
                  <a:spLocks noChangeArrowheads="1"/>
                </p:cNvSpPr>
                <p:nvPr/>
              </p:nvSpPr>
              <p:spPr bwMode="auto">
                <a:xfrm rot="6373927">
                  <a:off x="497" y="-272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CN" altLang="en-US">
                    <a:latin typeface="微软雅黑" pitchFamily="34" charset="-122"/>
                    <a:ea typeface="微软雅黑" pitchFamily="34" charset="-122"/>
                  </a:endParaRPr>
                </a:p>
              </p:txBody>
            </p:sp>
            <p:sp>
              <p:nvSpPr>
                <p:cNvPr id="11" name="AutoShape 16"/>
                <p:cNvSpPr>
                  <a:spLocks noChangeArrowheads="1"/>
                </p:cNvSpPr>
                <p:nvPr/>
              </p:nvSpPr>
              <p:spPr bwMode="auto">
                <a:xfrm rot="6906312">
                  <a:off x="587" y="-242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CN" altLang="en-US">
                    <a:latin typeface="微软雅黑" pitchFamily="34" charset="-122"/>
                    <a:ea typeface="微软雅黑" pitchFamily="34" charset="-122"/>
                  </a:endParaRPr>
                </a:p>
              </p:txBody>
            </p:sp>
          </p:grpSp>
        </p:grpSp>
      </p:grpSp>
      <p:grpSp>
        <p:nvGrpSpPr>
          <p:cNvPr id="16" name="Group 17"/>
          <p:cNvGrpSpPr>
            <a:grpSpLocks/>
          </p:cNvGrpSpPr>
          <p:nvPr/>
        </p:nvGrpSpPr>
        <p:grpSpPr bwMode="auto">
          <a:xfrm>
            <a:off x="3025204" y="3441700"/>
            <a:ext cx="1041400" cy="1052513"/>
            <a:chOff x="0" y="0"/>
            <a:chExt cx="656" cy="663"/>
          </a:xfrm>
        </p:grpSpPr>
        <p:pic>
          <p:nvPicPr>
            <p:cNvPr id="17" name="Picture 18" descr="circuler_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656" cy="6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Oval 19"/>
            <p:cNvSpPr>
              <a:spLocks noChangeArrowheads="1"/>
            </p:cNvSpPr>
            <p:nvPr/>
          </p:nvSpPr>
          <p:spPr bwMode="auto">
            <a:xfrm>
              <a:off x="0" y="0"/>
              <a:ext cx="652" cy="663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50000">
                  <a:schemeClr val="accent2">
                    <a:gamma/>
                    <a:tint val="22353"/>
                    <a:invGamma/>
                  </a:schemeClr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grpSp>
          <p:nvGrpSpPr>
            <p:cNvPr id="19" name="Group 20"/>
            <p:cNvGrpSpPr>
              <a:grpSpLocks/>
            </p:cNvGrpSpPr>
            <p:nvPr/>
          </p:nvGrpSpPr>
          <p:grpSpPr bwMode="auto">
            <a:xfrm>
              <a:off x="49" y="531"/>
              <a:ext cx="573" cy="112"/>
              <a:chOff x="5" y="-2"/>
              <a:chExt cx="827" cy="159"/>
            </a:xfrm>
          </p:grpSpPr>
          <p:grpSp>
            <p:nvGrpSpPr>
              <p:cNvPr id="20" name="Group 21"/>
              <p:cNvGrpSpPr>
                <a:grpSpLocks/>
              </p:cNvGrpSpPr>
              <p:nvPr/>
            </p:nvGrpSpPr>
            <p:grpSpPr bwMode="auto">
              <a:xfrm rot="-1297425" flipH="1" flipV="1">
                <a:off x="151" y="-2"/>
                <a:ext cx="681" cy="150"/>
                <a:chOff x="-9" y="0"/>
                <a:chExt cx="1118" cy="279"/>
              </a:xfrm>
            </p:grpSpPr>
            <p:sp>
              <p:nvSpPr>
                <p:cNvPr id="26" name="AutoShape 22"/>
                <p:cNvSpPr>
                  <a:spLocks noChangeArrowheads="1"/>
                </p:cNvSpPr>
                <p:nvPr/>
              </p:nvSpPr>
              <p:spPr bwMode="auto">
                <a:xfrm rot="5263130">
                  <a:off x="285" y="-29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CN" altLang="en-US">
                    <a:latin typeface="微软雅黑" pitchFamily="34" charset="-122"/>
                    <a:ea typeface="微软雅黑" pitchFamily="34" charset="-122"/>
                  </a:endParaRPr>
                </a:p>
              </p:txBody>
            </p:sp>
            <p:sp>
              <p:nvSpPr>
                <p:cNvPr id="27" name="AutoShape 23"/>
                <p:cNvSpPr>
                  <a:spLocks noChangeArrowheads="1"/>
                </p:cNvSpPr>
                <p:nvPr/>
              </p:nvSpPr>
              <p:spPr bwMode="auto">
                <a:xfrm rot="6078281">
                  <a:off x="421" y="-29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CN" altLang="en-US">
                    <a:latin typeface="微软雅黑" pitchFamily="34" charset="-122"/>
                    <a:ea typeface="微软雅黑" pitchFamily="34" charset="-122"/>
                  </a:endParaRPr>
                </a:p>
              </p:txBody>
            </p:sp>
            <p:sp>
              <p:nvSpPr>
                <p:cNvPr id="28" name="AutoShape 24"/>
                <p:cNvSpPr>
                  <a:spLocks noChangeArrowheads="1"/>
                </p:cNvSpPr>
                <p:nvPr/>
              </p:nvSpPr>
              <p:spPr bwMode="auto">
                <a:xfrm rot="6373927">
                  <a:off x="497" y="-272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CN" altLang="en-US">
                    <a:latin typeface="微软雅黑" pitchFamily="34" charset="-122"/>
                    <a:ea typeface="微软雅黑" pitchFamily="34" charset="-122"/>
                  </a:endParaRPr>
                </a:p>
              </p:txBody>
            </p:sp>
            <p:sp>
              <p:nvSpPr>
                <p:cNvPr id="29" name="AutoShape 25"/>
                <p:cNvSpPr>
                  <a:spLocks noChangeArrowheads="1"/>
                </p:cNvSpPr>
                <p:nvPr/>
              </p:nvSpPr>
              <p:spPr bwMode="auto">
                <a:xfrm rot="6906312">
                  <a:off x="587" y="-242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CN" altLang="en-US">
                    <a:latin typeface="微软雅黑" pitchFamily="34" charset="-122"/>
                    <a:ea typeface="微软雅黑" pitchFamily="34" charset="-122"/>
                  </a:endParaRPr>
                </a:p>
              </p:txBody>
            </p:sp>
          </p:grpSp>
          <p:grpSp>
            <p:nvGrpSpPr>
              <p:cNvPr id="21" name="Group 26"/>
              <p:cNvGrpSpPr>
                <a:grpSpLocks/>
              </p:cNvGrpSpPr>
              <p:nvPr/>
            </p:nvGrpSpPr>
            <p:grpSpPr bwMode="auto">
              <a:xfrm rot="56115" flipH="1" flipV="1">
                <a:off x="5" y="7"/>
                <a:ext cx="681" cy="150"/>
                <a:chOff x="-9" y="0"/>
                <a:chExt cx="1118" cy="279"/>
              </a:xfrm>
            </p:grpSpPr>
            <p:sp>
              <p:nvSpPr>
                <p:cNvPr id="22" name="AutoShape 27"/>
                <p:cNvSpPr>
                  <a:spLocks noChangeArrowheads="1"/>
                </p:cNvSpPr>
                <p:nvPr/>
              </p:nvSpPr>
              <p:spPr bwMode="auto">
                <a:xfrm rot="5263130">
                  <a:off x="285" y="-29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CN" altLang="en-US">
                    <a:latin typeface="微软雅黑" pitchFamily="34" charset="-122"/>
                    <a:ea typeface="微软雅黑" pitchFamily="34" charset="-122"/>
                  </a:endParaRPr>
                </a:p>
              </p:txBody>
            </p:sp>
            <p:sp>
              <p:nvSpPr>
                <p:cNvPr id="23" name="AutoShape 28"/>
                <p:cNvSpPr>
                  <a:spLocks noChangeArrowheads="1"/>
                </p:cNvSpPr>
                <p:nvPr/>
              </p:nvSpPr>
              <p:spPr bwMode="auto">
                <a:xfrm rot="6078281">
                  <a:off x="421" y="-29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CN" altLang="en-US">
                    <a:latin typeface="微软雅黑" pitchFamily="34" charset="-122"/>
                    <a:ea typeface="微软雅黑" pitchFamily="34" charset="-122"/>
                  </a:endParaRPr>
                </a:p>
              </p:txBody>
            </p:sp>
            <p:sp>
              <p:nvSpPr>
                <p:cNvPr id="24" name="AutoShape 29"/>
                <p:cNvSpPr>
                  <a:spLocks noChangeArrowheads="1"/>
                </p:cNvSpPr>
                <p:nvPr/>
              </p:nvSpPr>
              <p:spPr bwMode="auto">
                <a:xfrm rot="6373927">
                  <a:off x="497" y="-272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CN" altLang="en-US">
                    <a:latin typeface="微软雅黑" pitchFamily="34" charset="-122"/>
                    <a:ea typeface="微软雅黑" pitchFamily="34" charset="-122"/>
                  </a:endParaRPr>
                </a:p>
              </p:txBody>
            </p:sp>
            <p:sp>
              <p:nvSpPr>
                <p:cNvPr id="25" name="AutoShape 30"/>
                <p:cNvSpPr>
                  <a:spLocks noChangeArrowheads="1"/>
                </p:cNvSpPr>
                <p:nvPr/>
              </p:nvSpPr>
              <p:spPr bwMode="auto">
                <a:xfrm rot="6906312">
                  <a:off x="587" y="-242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CN" altLang="en-US">
                    <a:latin typeface="微软雅黑" pitchFamily="34" charset="-122"/>
                    <a:ea typeface="微软雅黑" pitchFamily="34" charset="-122"/>
                  </a:endParaRPr>
                </a:p>
              </p:txBody>
            </p:sp>
          </p:grpSp>
        </p:grpSp>
      </p:grpSp>
      <p:grpSp>
        <p:nvGrpSpPr>
          <p:cNvPr id="30" name="Group 31"/>
          <p:cNvGrpSpPr>
            <a:grpSpLocks/>
          </p:cNvGrpSpPr>
          <p:nvPr/>
        </p:nvGrpSpPr>
        <p:grpSpPr bwMode="auto">
          <a:xfrm>
            <a:off x="4963542" y="3452813"/>
            <a:ext cx="1041400" cy="1050925"/>
            <a:chOff x="0" y="0"/>
            <a:chExt cx="656" cy="662"/>
          </a:xfrm>
        </p:grpSpPr>
        <p:pic>
          <p:nvPicPr>
            <p:cNvPr id="31" name="Picture 32" descr="circuler_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0"/>
              <a:ext cx="656" cy="6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0" y="0"/>
              <a:ext cx="652" cy="662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folHlink">
                    <a:gamma/>
                    <a:tint val="22353"/>
                    <a:invGamma/>
                  </a:schemeClr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grpSp>
          <p:nvGrpSpPr>
            <p:cNvPr id="33" name="Group 34"/>
            <p:cNvGrpSpPr>
              <a:grpSpLocks/>
            </p:cNvGrpSpPr>
            <p:nvPr/>
          </p:nvGrpSpPr>
          <p:grpSpPr bwMode="auto">
            <a:xfrm>
              <a:off x="49" y="530"/>
              <a:ext cx="573" cy="112"/>
              <a:chOff x="5" y="-2"/>
              <a:chExt cx="827" cy="159"/>
            </a:xfrm>
          </p:grpSpPr>
          <p:grpSp>
            <p:nvGrpSpPr>
              <p:cNvPr id="34" name="Group 35"/>
              <p:cNvGrpSpPr>
                <a:grpSpLocks/>
              </p:cNvGrpSpPr>
              <p:nvPr/>
            </p:nvGrpSpPr>
            <p:grpSpPr bwMode="auto">
              <a:xfrm rot="-1297425" flipH="1" flipV="1">
                <a:off x="151" y="-2"/>
                <a:ext cx="681" cy="150"/>
                <a:chOff x="-9" y="0"/>
                <a:chExt cx="1118" cy="279"/>
              </a:xfrm>
            </p:grpSpPr>
            <p:sp>
              <p:nvSpPr>
                <p:cNvPr id="40" name="AutoShape 36"/>
                <p:cNvSpPr>
                  <a:spLocks noChangeArrowheads="1"/>
                </p:cNvSpPr>
                <p:nvPr/>
              </p:nvSpPr>
              <p:spPr bwMode="auto">
                <a:xfrm rot="5263130">
                  <a:off x="285" y="-29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CN" altLang="en-US">
                    <a:latin typeface="微软雅黑" pitchFamily="34" charset="-122"/>
                    <a:ea typeface="微软雅黑" pitchFamily="34" charset="-122"/>
                  </a:endParaRPr>
                </a:p>
              </p:txBody>
            </p:sp>
            <p:sp>
              <p:nvSpPr>
                <p:cNvPr id="41" name="AutoShape 37"/>
                <p:cNvSpPr>
                  <a:spLocks noChangeArrowheads="1"/>
                </p:cNvSpPr>
                <p:nvPr/>
              </p:nvSpPr>
              <p:spPr bwMode="auto">
                <a:xfrm rot="6078281">
                  <a:off x="421" y="-29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CN" altLang="en-US">
                    <a:latin typeface="微软雅黑" pitchFamily="34" charset="-122"/>
                    <a:ea typeface="微软雅黑" pitchFamily="34" charset="-122"/>
                  </a:endParaRPr>
                </a:p>
              </p:txBody>
            </p:sp>
            <p:sp>
              <p:nvSpPr>
                <p:cNvPr id="42" name="AutoShape 38"/>
                <p:cNvSpPr>
                  <a:spLocks noChangeArrowheads="1"/>
                </p:cNvSpPr>
                <p:nvPr/>
              </p:nvSpPr>
              <p:spPr bwMode="auto">
                <a:xfrm rot="6373927">
                  <a:off x="497" y="-272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CN" altLang="en-US">
                    <a:latin typeface="微软雅黑" pitchFamily="34" charset="-122"/>
                    <a:ea typeface="微软雅黑" pitchFamily="34" charset="-122"/>
                  </a:endParaRPr>
                </a:p>
              </p:txBody>
            </p:sp>
            <p:sp>
              <p:nvSpPr>
                <p:cNvPr id="43" name="AutoShape 39"/>
                <p:cNvSpPr>
                  <a:spLocks noChangeArrowheads="1"/>
                </p:cNvSpPr>
                <p:nvPr/>
              </p:nvSpPr>
              <p:spPr bwMode="auto">
                <a:xfrm rot="6906312">
                  <a:off x="587" y="-242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CN" altLang="en-US">
                    <a:latin typeface="微软雅黑" pitchFamily="34" charset="-122"/>
                    <a:ea typeface="微软雅黑" pitchFamily="34" charset="-122"/>
                  </a:endParaRPr>
                </a:p>
              </p:txBody>
            </p:sp>
          </p:grpSp>
          <p:grpSp>
            <p:nvGrpSpPr>
              <p:cNvPr id="35" name="Group 40"/>
              <p:cNvGrpSpPr>
                <a:grpSpLocks/>
              </p:cNvGrpSpPr>
              <p:nvPr/>
            </p:nvGrpSpPr>
            <p:grpSpPr bwMode="auto">
              <a:xfrm rot="56115" flipH="1" flipV="1">
                <a:off x="5" y="7"/>
                <a:ext cx="681" cy="150"/>
                <a:chOff x="-9" y="0"/>
                <a:chExt cx="1118" cy="279"/>
              </a:xfrm>
            </p:grpSpPr>
            <p:sp>
              <p:nvSpPr>
                <p:cNvPr id="36" name="AutoShape 41"/>
                <p:cNvSpPr>
                  <a:spLocks noChangeArrowheads="1"/>
                </p:cNvSpPr>
                <p:nvPr/>
              </p:nvSpPr>
              <p:spPr bwMode="auto">
                <a:xfrm rot="5263130">
                  <a:off x="285" y="-29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CN" altLang="en-US">
                    <a:latin typeface="微软雅黑" pitchFamily="34" charset="-122"/>
                    <a:ea typeface="微软雅黑" pitchFamily="34" charset="-122"/>
                  </a:endParaRPr>
                </a:p>
              </p:txBody>
            </p:sp>
            <p:sp>
              <p:nvSpPr>
                <p:cNvPr id="37" name="AutoShape 42"/>
                <p:cNvSpPr>
                  <a:spLocks noChangeArrowheads="1"/>
                </p:cNvSpPr>
                <p:nvPr/>
              </p:nvSpPr>
              <p:spPr bwMode="auto">
                <a:xfrm rot="6078281">
                  <a:off x="421" y="-29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CN" altLang="en-US">
                    <a:latin typeface="微软雅黑" pitchFamily="34" charset="-122"/>
                    <a:ea typeface="微软雅黑" pitchFamily="34" charset="-122"/>
                  </a:endParaRPr>
                </a:p>
              </p:txBody>
            </p:sp>
            <p:sp>
              <p:nvSpPr>
                <p:cNvPr id="38" name="AutoShape 43"/>
                <p:cNvSpPr>
                  <a:spLocks noChangeArrowheads="1"/>
                </p:cNvSpPr>
                <p:nvPr/>
              </p:nvSpPr>
              <p:spPr bwMode="auto">
                <a:xfrm rot="6373927">
                  <a:off x="497" y="-272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CN" altLang="en-US">
                    <a:latin typeface="微软雅黑" pitchFamily="34" charset="-122"/>
                    <a:ea typeface="微软雅黑" pitchFamily="34" charset="-122"/>
                  </a:endParaRPr>
                </a:p>
              </p:txBody>
            </p:sp>
            <p:sp>
              <p:nvSpPr>
                <p:cNvPr id="39" name="AutoShape 44"/>
                <p:cNvSpPr>
                  <a:spLocks noChangeArrowheads="1"/>
                </p:cNvSpPr>
                <p:nvPr/>
              </p:nvSpPr>
              <p:spPr bwMode="auto">
                <a:xfrm rot="6906312">
                  <a:off x="587" y="-242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CN" altLang="en-US">
                    <a:latin typeface="微软雅黑" pitchFamily="34" charset="-122"/>
                    <a:ea typeface="微软雅黑" pitchFamily="34" charset="-122"/>
                  </a:endParaRPr>
                </a:p>
              </p:txBody>
            </p:sp>
          </p:grpSp>
        </p:grpSp>
      </p:grpSp>
      <p:grpSp>
        <p:nvGrpSpPr>
          <p:cNvPr id="44" name="Group 45"/>
          <p:cNvGrpSpPr>
            <a:grpSpLocks/>
          </p:cNvGrpSpPr>
          <p:nvPr/>
        </p:nvGrpSpPr>
        <p:grpSpPr bwMode="auto">
          <a:xfrm>
            <a:off x="6925692" y="3444875"/>
            <a:ext cx="1041400" cy="1050925"/>
            <a:chOff x="0" y="0"/>
            <a:chExt cx="656" cy="662"/>
          </a:xfrm>
        </p:grpSpPr>
        <p:pic>
          <p:nvPicPr>
            <p:cNvPr id="45" name="Picture 46" descr="circuler_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0"/>
              <a:ext cx="656" cy="6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6" name="Oval 47"/>
            <p:cNvSpPr>
              <a:spLocks noChangeArrowheads="1"/>
            </p:cNvSpPr>
            <p:nvPr/>
          </p:nvSpPr>
          <p:spPr bwMode="auto">
            <a:xfrm>
              <a:off x="0" y="0"/>
              <a:ext cx="652" cy="662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50000">
                  <a:schemeClr val="accent1">
                    <a:gamma/>
                    <a:tint val="22353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grpSp>
          <p:nvGrpSpPr>
            <p:cNvPr id="47" name="Group 48"/>
            <p:cNvGrpSpPr>
              <a:grpSpLocks/>
            </p:cNvGrpSpPr>
            <p:nvPr/>
          </p:nvGrpSpPr>
          <p:grpSpPr bwMode="auto">
            <a:xfrm>
              <a:off x="49" y="530"/>
              <a:ext cx="573" cy="112"/>
              <a:chOff x="5" y="-2"/>
              <a:chExt cx="827" cy="159"/>
            </a:xfrm>
          </p:grpSpPr>
          <p:grpSp>
            <p:nvGrpSpPr>
              <p:cNvPr id="48" name="Group 49"/>
              <p:cNvGrpSpPr>
                <a:grpSpLocks/>
              </p:cNvGrpSpPr>
              <p:nvPr/>
            </p:nvGrpSpPr>
            <p:grpSpPr bwMode="auto">
              <a:xfrm rot="-1297425" flipH="1" flipV="1">
                <a:off x="151" y="-2"/>
                <a:ext cx="681" cy="150"/>
                <a:chOff x="-9" y="0"/>
                <a:chExt cx="1118" cy="279"/>
              </a:xfrm>
            </p:grpSpPr>
            <p:sp>
              <p:nvSpPr>
                <p:cNvPr id="54" name="AutoShape 50"/>
                <p:cNvSpPr>
                  <a:spLocks noChangeArrowheads="1"/>
                </p:cNvSpPr>
                <p:nvPr/>
              </p:nvSpPr>
              <p:spPr bwMode="auto">
                <a:xfrm rot="5263130">
                  <a:off x="285" y="-29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CN" altLang="en-US">
                    <a:latin typeface="微软雅黑" pitchFamily="34" charset="-122"/>
                    <a:ea typeface="微软雅黑" pitchFamily="34" charset="-122"/>
                  </a:endParaRPr>
                </a:p>
              </p:txBody>
            </p:sp>
            <p:sp>
              <p:nvSpPr>
                <p:cNvPr id="55" name="AutoShape 51"/>
                <p:cNvSpPr>
                  <a:spLocks noChangeArrowheads="1"/>
                </p:cNvSpPr>
                <p:nvPr/>
              </p:nvSpPr>
              <p:spPr bwMode="auto">
                <a:xfrm rot="6078281">
                  <a:off x="421" y="-29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CN" altLang="en-US">
                    <a:latin typeface="微软雅黑" pitchFamily="34" charset="-122"/>
                    <a:ea typeface="微软雅黑" pitchFamily="34" charset="-122"/>
                  </a:endParaRPr>
                </a:p>
              </p:txBody>
            </p:sp>
            <p:sp>
              <p:nvSpPr>
                <p:cNvPr id="56" name="AutoShape 52"/>
                <p:cNvSpPr>
                  <a:spLocks noChangeArrowheads="1"/>
                </p:cNvSpPr>
                <p:nvPr/>
              </p:nvSpPr>
              <p:spPr bwMode="auto">
                <a:xfrm rot="6373927">
                  <a:off x="497" y="-272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CN" altLang="en-US">
                    <a:latin typeface="微软雅黑" pitchFamily="34" charset="-122"/>
                    <a:ea typeface="微软雅黑" pitchFamily="34" charset="-122"/>
                  </a:endParaRPr>
                </a:p>
              </p:txBody>
            </p:sp>
            <p:sp>
              <p:nvSpPr>
                <p:cNvPr id="57" name="AutoShape 53"/>
                <p:cNvSpPr>
                  <a:spLocks noChangeArrowheads="1"/>
                </p:cNvSpPr>
                <p:nvPr/>
              </p:nvSpPr>
              <p:spPr bwMode="auto">
                <a:xfrm rot="6906312">
                  <a:off x="587" y="-242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CN" altLang="en-US">
                    <a:latin typeface="微软雅黑" pitchFamily="34" charset="-122"/>
                    <a:ea typeface="微软雅黑" pitchFamily="34" charset="-122"/>
                  </a:endParaRPr>
                </a:p>
              </p:txBody>
            </p:sp>
          </p:grpSp>
          <p:grpSp>
            <p:nvGrpSpPr>
              <p:cNvPr id="49" name="Group 54"/>
              <p:cNvGrpSpPr>
                <a:grpSpLocks/>
              </p:cNvGrpSpPr>
              <p:nvPr/>
            </p:nvGrpSpPr>
            <p:grpSpPr bwMode="auto">
              <a:xfrm rot="56115" flipH="1" flipV="1">
                <a:off x="5" y="7"/>
                <a:ext cx="681" cy="150"/>
                <a:chOff x="-9" y="0"/>
                <a:chExt cx="1118" cy="279"/>
              </a:xfrm>
            </p:grpSpPr>
            <p:sp>
              <p:nvSpPr>
                <p:cNvPr id="50" name="AutoShape 55"/>
                <p:cNvSpPr>
                  <a:spLocks noChangeArrowheads="1"/>
                </p:cNvSpPr>
                <p:nvPr/>
              </p:nvSpPr>
              <p:spPr bwMode="auto">
                <a:xfrm rot="5263130">
                  <a:off x="285" y="-29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CN" altLang="en-US">
                    <a:latin typeface="微软雅黑" pitchFamily="34" charset="-122"/>
                    <a:ea typeface="微软雅黑" pitchFamily="34" charset="-122"/>
                  </a:endParaRPr>
                </a:p>
              </p:txBody>
            </p:sp>
            <p:sp>
              <p:nvSpPr>
                <p:cNvPr id="51" name="AutoShape 56"/>
                <p:cNvSpPr>
                  <a:spLocks noChangeArrowheads="1"/>
                </p:cNvSpPr>
                <p:nvPr/>
              </p:nvSpPr>
              <p:spPr bwMode="auto">
                <a:xfrm rot="6078281">
                  <a:off x="421" y="-29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CN" altLang="en-US">
                    <a:latin typeface="微软雅黑" pitchFamily="34" charset="-122"/>
                    <a:ea typeface="微软雅黑" pitchFamily="34" charset="-122"/>
                  </a:endParaRPr>
                </a:p>
              </p:txBody>
            </p:sp>
            <p:sp>
              <p:nvSpPr>
                <p:cNvPr id="52" name="AutoShape 57"/>
                <p:cNvSpPr>
                  <a:spLocks noChangeArrowheads="1"/>
                </p:cNvSpPr>
                <p:nvPr/>
              </p:nvSpPr>
              <p:spPr bwMode="auto">
                <a:xfrm rot="6373927">
                  <a:off x="497" y="-272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CN" altLang="en-US">
                    <a:latin typeface="微软雅黑" pitchFamily="34" charset="-122"/>
                    <a:ea typeface="微软雅黑" pitchFamily="34" charset="-122"/>
                  </a:endParaRPr>
                </a:p>
              </p:txBody>
            </p:sp>
            <p:sp>
              <p:nvSpPr>
                <p:cNvPr id="53" name="AutoShape 58"/>
                <p:cNvSpPr>
                  <a:spLocks noChangeArrowheads="1"/>
                </p:cNvSpPr>
                <p:nvPr/>
              </p:nvSpPr>
              <p:spPr bwMode="auto">
                <a:xfrm rot="6906312">
                  <a:off x="587" y="-242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CN" altLang="en-US">
                    <a:latin typeface="微软雅黑" pitchFamily="34" charset="-122"/>
                    <a:ea typeface="微软雅黑" pitchFamily="34" charset="-122"/>
                  </a:endParaRPr>
                </a:p>
              </p:txBody>
            </p:sp>
          </p:grpSp>
        </p:grpSp>
      </p:grpSp>
      <p:sp>
        <p:nvSpPr>
          <p:cNvPr id="58" name="Line 59"/>
          <p:cNvSpPr>
            <a:spLocks noChangeShapeType="1"/>
          </p:cNvSpPr>
          <p:nvPr/>
        </p:nvSpPr>
        <p:spPr bwMode="auto">
          <a:xfrm>
            <a:off x="1612900" y="4597400"/>
            <a:ext cx="0" cy="334963"/>
          </a:xfrm>
          <a:prstGeom prst="line">
            <a:avLst/>
          </a:prstGeom>
          <a:noFill/>
          <a:ln w="19050" cmpd="sng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9" name="Line 60"/>
          <p:cNvSpPr>
            <a:spLocks noChangeShapeType="1"/>
          </p:cNvSpPr>
          <p:nvPr/>
        </p:nvSpPr>
        <p:spPr bwMode="auto">
          <a:xfrm flipH="1">
            <a:off x="857250" y="4941888"/>
            <a:ext cx="1495425" cy="0"/>
          </a:xfrm>
          <a:prstGeom prst="line">
            <a:avLst/>
          </a:prstGeom>
          <a:noFill/>
          <a:ln w="19050" cmpd="sng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0" name="Text Box 61"/>
          <p:cNvSpPr txBox="1">
            <a:spLocks noChangeArrowheads="1"/>
          </p:cNvSpPr>
          <p:nvPr/>
        </p:nvSpPr>
        <p:spPr bwMode="auto">
          <a:xfrm>
            <a:off x="88900" y="4995863"/>
            <a:ext cx="4495800" cy="1201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lnSpc>
                <a:spcPct val="130000"/>
              </a:lnSpc>
              <a:buClr>
                <a:schemeClr val="hlink"/>
              </a:buClr>
              <a:buFont typeface="Wingdings" pitchFamily="2" charset="2"/>
              <a:buChar char="§"/>
            </a:pPr>
            <a:r>
              <a:rPr lang="en-US" altLang="zh-CN" sz="1400" dirty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400" dirty="0" smtClean="0">
                <a:latin typeface="微软雅黑" pitchFamily="34" charset="-122"/>
                <a:ea typeface="微软雅黑" pitchFamily="34" charset="-122"/>
              </a:rPr>
              <a:t>correct</a:t>
            </a:r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400" dirty="0" smtClean="0">
                <a:latin typeface="微软雅黑" pitchFamily="34" charset="-122"/>
                <a:ea typeface="微软雅黑" pitchFamily="34" charset="-122"/>
              </a:rPr>
              <a:t>mistakes</a:t>
            </a:r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400" dirty="0" smtClean="0">
                <a:latin typeface="微软雅黑" pitchFamily="34" charset="-122"/>
                <a:ea typeface="微软雅黑" pitchFamily="34" charset="-122"/>
              </a:rPr>
              <a:t>reporting</a:t>
            </a:r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400" dirty="0" smtClean="0">
                <a:latin typeface="微软雅黑" pitchFamily="34" charset="-122"/>
                <a:ea typeface="微软雅黑" pitchFamily="34" charset="-122"/>
              </a:rPr>
              <a:t>mechanism</a:t>
            </a:r>
          </a:p>
          <a:p>
            <a:pPr eaLnBrk="0" hangingPunct="0">
              <a:lnSpc>
                <a:spcPct val="130000"/>
              </a:lnSpc>
              <a:buClr>
                <a:schemeClr val="hlink"/>
              </a:buClr>
              <a:buFont typeface="Wingdings" pitchFamily="2" charset="2"/>
              <a:buChar char="§"/>
            </a:pPr>
            <a:r>
              <a:rPr lang="en-US" altLang="zh-CN" sz="1400" dirty="0" smtClean="0">
                <a:latin typeface="微软雅黑" pitchFamily="34" charset="-122"/>
                <a:ea typeface="微软雅黑" pitchFamily="34" charset="-122"/>
              </a:rPr>
              <a:t>CPU</a:t>
            </a:r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400" dirty="0">
                <a:latin typeface="微软雅黑" pitchFamily="34" charset="-122"/>
                <a:ea typeface="微软雅黑" pitchFamily="34" charset="-122"/>
              </a:rPr>
              <a:t>O</a:t>
            </a:r>
            <a:r>
              <a:rPr lang="en-US" altLang="zh-CN" sz="1400" dirty="0" smtClean="0">
                <a:latin typeface="微软雅黑" pitchFamily="34" charset="-122"/>
                <a:ea typeface="微软雅黑" pitchFamily="34" charset="-122"/>
              </a:rPr>
              <a:t>nline</a:t>
            </a:r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400" dirty="0">
                <a:latin typeface="微软雅黑" pitchFamily="34" charset="-122"/>
                <a:ea typeface="微软雅黑" pitchFamily="34" charset="-122"/>
              </a:rPr>
              <a:t>Expansion</a:t>
            </a:r>
            <a:endParaRPr lang="zh-CN" altLang="en-US" sz="1400" dirty="0">
              <a:latin typeface="微软雅黑" pitchFamily="34" charset="-122"/>
              <a:ea typeface="微软雅黑" pitchFamily="34" charset="-122"/>
            </a:endParaRPr>
          </a:p>
          <a:p>
            <a:pPr eaLnBrk="0" hangingPunct="0">
              <a:lnSpc>
                <a:spcPct val="130000"/>
              </a:lnSpc>
              <a:buClr>
                <a:schemeClr val="hlink"/>
              </a:buClr>
              <a:buFont typeface="Wingdings" pitchFamily="2" charset="2"/>
              <a:buChar char="§"/>
            </a:pPr>
            <a:r>
              <a:rPr lang="zh-CN" altLang="en-US" sz="1400" dirty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400" dirty="0" smtClean="0">
                <a:latin typeface="微软雅黑" pitchFamily="34" charset="-122"/>
                <a:ea typeface="微软雅黑" pitchFamily="34" charset="-122"/>
              </a:rPr>
              <a:t>CPU</a:t>
            </a:r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400" dirty="0">
                <a:latin typeface="微软雅黑" pitchFamily="34" charset="-122"/>
                <a:ea typeface="微软雅黑" pitchFamily="34" charset="-122"/>
              </a:rPr>
              <a:t>Board </a:t>
            </a:r>
            <a:r>
              <a:rPr lang="en-US" altLang="zh-CN" sz="1400" dirty="0" smtClean="0">
                <a:latin typeface="微软雅黑" pitchFamily="34" charset="-122"/>
                <a:ea typeface="微软雅黑" pitchFamily="34" charset="-122"/>
              </a:rPr>
              <a:t>Hot-Socking</a:t>
            </a:r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</a:rPr>
              <a:t>（</a:t>
            </a:r>
            <a:r>
              <a:rPr lang="en-US" altLang="zh-CN" sz="1400" dirty="0" smtClean="0">
                <a:latin typeface="微软雅黑" pitchFamily="34" charset="-122"/>
                <a:ea typeface="微软雅黑" pitchFamily="34" charset="-122"/>
              </a:rPr>
              <a:t>need</a:t>
            </a:r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400" dirty="0" smtClean="0">
                <a:latin typeface="微软雅黑" pitchFamily="34" charset="-122"/>
                <a:ea typeface="微软雅黑" pitchFamily="34" charset="-122"/>
              </a:rPr>
              <a:t>OS</a:t>
            </a:r>
            <a:r>
              <a:rPr lang="zh-CN" altLang="en-US" sz="1400" dirty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400" dirty="0" smtClean="0">
                <a:latin typeface="微软雅黑" pitchFamily="34" charset="-122"/>
                <a:ea typeface="微软雅黑" pitchFamily="34" charset="-122"/>
              </a:rPr>
              <a:t>to</a:t>
            </a:r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400" dirty="0" smtClean="0">
                <a:latin typeface="微软雅黑" pitchFamily="34" charset="-122"/>
                <a:ea typeface="微软雅黑" pitchFamily="34" charset="-122"/>
              </a:rPr>
              <a:t>support</a:t>
            </a:r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</a:rPr>
              <a:t>）</a:t>
            </a:r>
            <a:endParaRPr lang="zh-CN" altLang="en-US" sz="1400" dirty="0">
              <a:latin typeface="微软雅黑" pitchFamily="34" charset="-122"/>
              <a:ea typeface="微软雅黑" pitchFamily="34" charset="-122"/>
            </a:endParaRPr>
          </a:p>
          <a:p>
            <a:pPr eaLnBrk="0" hangingPunct="0">
              <a:lnSpc>
                <a:spcPct val="130000"/>
              </a:lnSpc>
              <a:buClr>
                <a:schemeClr val="hlink"/>
              </a:buClr>
              <a:buFont typeface="Wingdings" pitchFamily="2" charset="2"/>
              <a:buChar char="§"/>
            </a:pPr>
            <a:r>
              <a:rPr lang="en-US" altLang="zh-CN" sz="1400" dirty="0" smtClean="0">
                <a:latin typeface="微软雅黑" pitchFamily="34" charset="-122"/>
                <a:ea typeface="微软雅黑" pitchFamily="34" charset="-122"/>
              </a:rPr>
              <a:t>QPI</a:t>
            </a:r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400" dirty="0" smtClean="0">
                <a:latin typeface="微软雅黑" pitchFamily="34" charset="-122"/>
                <a:ea typeface="微软雅黑" pitchFamily="34" charset="-122"/>
              </a:rPr>
              <a:t>bus</a:t>
            </a:r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400" dirty="0" smtClean="0">
                <a:latin typeface="微软雅黑" pitchFamily="34" charset="-122"/>
                <a:ea typeface="微软雅黑" pitchFamily="34" charset="-122"/>
              </a:rPr>
              <a:t>correction</a:t>
            </a:r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400" dirty="0" smtClean="0">
                <a:latin typeface="微软雅黑" pitchFamily="34" charset="-122"/>
                <a:ea typeface="微软雅黑" pitchFamily="34" charset="-122"/>
              </a:rPr>
              <a:t>and</a:t>
            </a:r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400" dirty="0" smtClean="0">
                <a:latin typeface="微软雅黑" pitchFamily="34" charset="-122"/>
                <a:ea typeface="微软雅黑" pitchFamily="34" charset="-122"/>
              </a:rPr>
              <a:t>report</a:t>
            </a:r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</a:rPr>
              <a:t> </a:t>
            </a:r>
            <a:endParaRPr lang="zh-CN" altLang="en-US" sz="14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1" name="Text Box 62"/>
          <p:cNvSpPr txBox="1">
            <a:spLocks noChangeArrowheads="1"/>
          </p:cNvSpPr>
          <p:nvPr/>
        </p:nvSpPr>
        <p:spPr bwMode="auto">
          <a:xfrm>
            <a:off x="1093788" y="3774048"/>
            <a:ext cx="10445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20650" indent="-120650">
              <a:spcBef>
                <a:spcPct val="50000"/>
              </a:spcBef>
            </a:pPr>
            <a:r>
              <a:rPr lang="en-US" altLang="zh-CN" b="1" dirty="0" smtClean="0">
                <a:solidFill>
                  <a:srgbClr val="1C1C1C"/>
                </a:solidFill>
                <a:latin typeface="微软雅黑" pitchFamily="34" charset="-122"/>
                <a:ea typeface="微软雅黑" pitchFamily="34" charset="-122"/>
              </a:rPr>
              <a:t>   CPU</a:t>
            </a:r>
            <a:endParaRPr lang="zh-CN" altLang="en-US" b="1" dirty="0">
              <a:solidFill>
                <a:srgbClr val="1C1C1C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2" name="Text Box 63"/>
          <p:cNvSpPr txBox="1">
            <a:spLocks noChangeArrowheads="1"/>
          </p:cNvSpPr>
          <p:nvPr/>
        </p:nvSpPr>
        <p:spPr bwMode="auto">
          <a:xfrm>
            <a:off x="2810892" y="3770313"/>
            <a:ext cx="13547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20650" indent="-120650">
              <a:spcBef>
                <a:spcPct val="50000"/>
              </a:spcBef>
            </a:pPr>
            <a:r>
              <a:rPr lang="zh-CN" altLang="en-US" b="1" dirty="0" smtClean="0">
                <a:solidFill>
                  <a:srgbClr val="1C1C1C"/>
                </a:solidFill>
                <a:latin typeface="微软雅黑" pitchFamily="34" charset="-122"/>
                <a:ea typeface="微软雅黑" pitchFamily="34" charset="-122"/>
              </a:rPr>
              <a:t>   </a:t>
            </a:r>
            <a:r>
              <a:rPr lang="en-US" altLang="zh-CN" b="1" dirty="0" smtClean="0">
                <a:solidFill>
                  <a:srgbClr val="1C1C1C"/>
                </a:solidFill>
                <a:latin typeface="微软雅黑" pitchFamily="34" charset="-122"/>
                <a:ea typeface="微软雅黑" pitchFamily="34" charset="-122"/>
              </a:rPr>
              <a:t>Memory</a:t>
            </a:r>
            <a:endParaRPr lang="zh-CN" altLang="en-US" b="1" dirty="0">
              <a:solidFill>
                <a:srgbClr val="1C1C1C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3" name="Text Box 64"/>
          <p:cNvSpPr txBox="1">
            <a:spLocks noChangeArrowheads="1"/>
          </p:cNvSpPr>
          <p:nvPr/>
        </p:nvSpPr>
        <p:spPr bwMode="auto">
          <a:xfrm>
            <a:off x="4961954" y="3774048"/>
            <a:ext cx="10445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20650" indent="-120650">
              <a:spcBef>
                <a:spcPct val="50000"/>
              </a:spcBef>
            </a:pPr>
            <a:r>
              <a:rPr lang="en-US" altLang="zh-CN" b="1" dirty="0" smtClean="0">
                <a:solidFill>
                  <a:srgbClr val="1C1C1C"/>
                </a:solidFill>
                <a:latin typeface="微软雅黑" pitchFamily="34" charset="-122"/>
                <a:ea typeface="微软雅黑" pitchFamily="34" charset="-122"/>
              </a:rPr>
              <a:t>     IO</a:t>
            </a:r>
            <a:endParaRPr lang="zh-CN" altLang="en-US" b="1" dirty="0">
              <a:solidFill>
                <a:srgbClr val="1C1C1C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4" name="Text Box 65"/>
          <p:cNvSpPr txBox="1">
            <a:spLocks noChangeArrowheads="1"/>
          </p:cNvSpPr>
          <p:nvPr/>
        </p:nvSpPr>
        <p:spPr bwMode="auto">
          <a:xfrm>
            <a:off x="6833617" y="3732213"/>
            <a:ext cx="12308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20650" indent="-120650">
              <a:spcBef>
                <a:spcPct val="50000"/>
              </a:spcBef>
            </a:pPr>
            <a:r>
              <a:rPr lang="zh-CN" altLang="en-US" b="1" dirty="0" smtClean="0">
                <a:solidFill>
                  <a:srgbClr val="1C1C1C"/>
                </a:solidFill>
                <a:latin typeface="微软雅黑" pitchFamily="34" charset="-122"/>
                <a:ea typeface="微软雅黑" pitchFamily="34" charset="-122"/>
              </a:rPr>
              <a:t>   </a:t>
            </a:r>
            <a:r>
              <a:rPr lang="en-US" altLang="zh-CN" b="1" dirty="0">
                <a:solidFill>
                  <a:srgbClr val="1C1C1C"/>
                </a:solidFill>
                <a:latin typeface="微软雅黑" pitchFamily="34" charset="-122"/>
                <a:ea typeface="微软雅黑" pitchFamily="34" charset="-122"/>
              </a:rPr>
              <a:t>S</a:t>
            </a:r>
            <a:r>
              <a:rPr lang="en-US" altLang="zh-CN" b="1" dirty="0" smtClean="0">
                <a:solidFill>
                  <a:srgbClr val="1C1C1C"/>
                </a:solidFill>
                <a:latin typeface="微软雅黑" pitchFamily="34" charset="-122"/>
                <a:ea typeface="微软雅黑" pitchFamily="34" charset="-122"/>
              </a:rPr>
              <a:t>ystem</a:t>
            </a:r>
            <a:endParaRPr lang="zh-CN" altLang="en-US" b="1" dirty="0">
              <a:solidFill>
                <a:srgbClr val="1C1C1C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5" name="Line 66"/>
          <p:cNvSpPr>
            <a:spLocks noChangeShapeType="1"/>
          </p:cNvSpPr>
          <p:nvPr/>
        </p:nvSpPr>
        <p:spPr bwMode="auto">
          <a:xfrm>
            <a:off x="7444804" y="3022600"/>
            <a:ext cx="0" cy="334963"/>
          </a:xfrm>
          <a:prstGeom prst="line">
            <a:avLst/>
          </a:prstGeom>
          <a:noFill/>
          <a:ln w="19050" cmpd="sng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6" name="Line 67"/>
          <p:cNvSpPr>
            <a:spLocks noChangeShapeType="1"/>
          </p:cNvSpPr>
          <p:nvPr/>
        </p:nvSpPr>
        <p:spPr bwMode="auto">
          <a:xfrm flipH="1">
            <a:off x="6581204" y="3021013"/>
            <a:ext cx="1631950" cy="0"/>
          </a:xfrm>
          <a:prstGeom prst="line">
            <a:avLst/>
          </a:prstGeom>
          <a:noFill/>
          <a:ln w="19050" cmpd="sng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7" name="Text Box 68"/>
          <p:cNvSpPr txBox="1">
            <a:spLocks noChangeArrowheads="1"/>
          </p:cNvSpPr>
          <p:nvPr/>
        </p:nvSpPr>
        <p:spPr bwMode="auto">
          <a:xfrm>
            <a:off x="6125602" y="474646"/>
            <a:ext cx="5253598" cy="1481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altLang="zh-CN" sz="1400" dirty="0" smtClean="0">
                <a:latin typeface="微软雅黑" pitchFamily="34" charset="-122"/>
                <a:ea typeface="微软雅黑" pitchFamily="34" charset="-122"/>
              </a:rPr>
              <a:t>Failover</a:t>
            </a:r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400" dirty="0" smtClean="0">
                <a:latin typeface="微软雅黑" pitchFamily="34" charset="-122"/>
                <a:ea typeface="微软雅黑" pitchFamily="34" charset="-122"/>
              </a:rPr>
              <a:t>CPU</a:t>
            </a:r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400" dirty="0" smtClean="0">
                <a:latin typeface="微软雅黑" pitchFamily="34" charset="-122"/>
                <a:ea typeface="微软雅黑" pitchFamily="34" charset="-122"/>
              </a:rPr>
              <a:t>eliminating</a:t>
            </a:r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400" dirty="0" smtClean="0">
                <a:latin typeface="微软雅黑" pitchFamily="34" charset="-122"/>
                <a:ea typeface="微软雅黑" pitchFamily="34" charset="-122"/>
              </a:rPr>
              <a:t>mechanism</a:t>
            </a:r>
          </a:p>
          <a:p>
            <a:pPr eaLnBrk="0" hangingPunct="0"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altLang="zh-CN" sz="1400" dirty="0" smtClean="0">
                <a:latin typeface="微软雅黑" pitchFamily="34" charset="-122"/>
                <a:ea typeface="微软雅黑" pitchFamily="34" charset="-122"/>
              </a:rPr>
              <a:t>Failover</a:t>
            </a:r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400" dirty="0" smtClean="0">
                <a:latin typeface="微软雅黑" pitchFamily="34" charset="-122"/>
                <a:ea typeface="微软雅黑" pitchFamily="34" charset="-122"/>
              </a:rPr>
              <a:t>CPU</a:t>
            </a:r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400" dirty="0" smtClean="0">
                <a:latin typeface="微软雅黑" pitchFamily="34" charset="-122"/>
                <a:ea typeface="微软雅黑" pitchFamily="34" charset="-122"/>
              </a:rPr>
              <a:t>core</a:t>
            </a:r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400" dirty="0" smtClean="0">
                <a:latin typeface="微软雅黑" pitchFamily="34" charset="-122"/>
                <a:ea typeface="微软雅黑" pitchFamily="34" charset="-122"/>
              </a:rPr>
              <a:t>eliminating</a:t>
            </a:r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400" dirty="0">
                <a:latin typeface="微软雅黑" pitchFamily="34" charset="-122"/>
                <a:ea typeface="微软雅黑" pitchFamily="34" charset="-122"/>
              </a:rPr>
              <a:t>mechanism</a:t>
            </a:r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</a:rPr>
              <a:t> </a:t>
            </a:r>
            <a:endParaRPr lang="en-US" altLang="zh-CN" sz="1400" dirty="0" smtClean="0">
              <a:latin typeface="微软雅黑" pitchFamily="34" charset="-122"/>
              <a:ea typeface="微软雅黑" pitchFamily="34" charset="-122"/>
            </a:endParaRPr>
          </a:p>
          <a:p>
            <a:pPr eaLnBrk="0" hangingPunct="0"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altLang="zh-CN" sz="1400" dirty="0" smtClean="0">
                <a:latin typeface="微软雅黑" pitchFamily="34" charset="-122"/>
                <a:ea typeface="微软雅黑" pitchFamily="34" charset="-122"/>
              </a:rPr>
              <a:t>Isolation mechanism</a:t>
            </a:r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400" dirty="0" smtClean="0">
                <a:latin typeface="微软雅黑" pitchFamily="34" charset="-122"/>
                <a:ea typeface="微软雅黑" pitchFamily="34" charset="-122"/>
              </a:rPr>
              <a:t>on</a:t>
            </a:r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400" dirty="0" smtClean="0">
                <a:latin typeface="微软雅黑" pitchFamily="34" charset="-122"/>
                <a:ea typeface="微软雅黑" pitchFamily="34" charset="-122"/>
              </a:rPr>
              <a:t>wrong data</a:t>
            </a:r>
            <a:endParaRPr lang="zh-CN" altLang="en-US" sz="1400" dirty="0">
              <a:latin typeface="微软雅黑" pitchFamily="34" charset="-122"/>
              <a:ea typeface="微软雅黑" pitchFamily="34" charset="-122"/>
            </a:endParaRPr>
          </a:p>
          <a:p>
            <a:pPr eaLnBrk="0" hangingPunct="0"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altLang="zh-CN" sz="1400" dirty="0" smtClean="0">
                <a:latin typeface="微软雅黑" pitchFamily="34" charset="-122"/>
                <a:ea typeface="微软雅黑" pitchFamily="34" charset="-122"/>
              </a:rPr>
              <a:t>Enhanced</a:t>
            </a:r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400" dirty="0" smtClean="0">
                <a:latin typeface="微软雅黑" pitchFamily="34" charset="-122"/>
                <a:ea typeface="微软雅黑" pitchFamily="34" charset="-122"/>
              </a:rPr>
              <a:t>framework</a:t>
            </a:r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400" dirty="0" smtClean="0">
                <a:latin typeface="微软雅黑" pitchFamily="34" charset="-122"/>
                <a:ea typeface="微软雅黑" pitchFamily="34" charset="-122"/>
              </a:rPr>
              <a:t>of</a:t>
            </a:r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400" dirty="0" smtClean="0">
                <a:latin typeface="微软雅黑" pitchFamily="34" charset="-122"/>
                <a:ea typeface="微软雅黑" pitchFamily="34" charset="-122"/>
              </a:rPr>
              <a:t>machine check</a:t>
            </a:r>
          </a:p>
          <a:p>
            <a:pPr eaLnBrk="0" hangingPunct="0"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altLang="zh-CN" sz="1400" dirty="0">
                <a:latin typeface="微软雅黑" pitchFamily="34" charset="-122"/>
                <a:ea typeface="微软雅黑" pitchFamily="34" charset="-122"/>
              </a:rPr>
              <a:t>Executive</a:t>
            </a:r>
            <a:r>
              <a:rPr lang="en-US" altLang="zh-CN" sz="1400" dirty="0" smtClean="0">
                <a:latin typeface="微软雅黑" pitchFamily="34" charset="-122"/>
                <a:ea typeface="微软雅黑" pitchFamily="34" charset="-122"/>
              </a:rPr>
              <a:t>/</a:t>
            </a:r>
            <a:r>
              <a:rPr lang="en-US" altLang="zh-CN" sz="1400" dirty="0">
                <a:latin typeface="微软雅黑" pitchFamily="34" charset="-122"/>
                <a:ea typeface="微软雅黑" pitchFamily="34" charset="-122"/>
              </a:rPr>
              <a:t>Non-</a:t>
            </a:r>
            <a:r>
              <a:rPr lang="en-US" altLang="zh-CN" sz="1400" dirty="0" smtClean="0">
                <a:latin typeface="微软雅黑" pitchFamily="34" charset="-122"/>
                <a:ea typeface="微软雅黑" pitchFamily="34" charset="-122"/>
              </a:rPr>
              <a:t>Executive</a:t>
            </a:r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400" dirty="0" smtClean="0">
                <a:latin typeface="微软雅黑" pitchFamily="34" charset="-122"/>
                <a:ea typeface="微软雅黑" pitchFamily="34" charset="-122"/>
              </a:rPr>
              <a:t>path</a:t>
            </a:r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400" dirty="0" smtClean="0">
                <a:latin typeface="微软雅黑" pitchFamily="34" charset="-122"/>
                <a:ea typeface="微软雅黑" pitchFamily="34" charset="-122"/>
              </a:rPr>
              <a:t>MCA</a:t>
            </a:r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400" dirty="0">
                <a:latin typeface="微软雅黑" pitchFamily="34" charset="-122"/>
                <a:ea typeface="微软雅黑" pitchFamily="34" charset="-122"/>
              </a:rPr>
              <a:t>recovery mechanism</a:t>
            </a:r>
            <a:endParaRPr lang="zh-CN" altLang="en-US" sz="14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8" name="Line 69"/>
          <p:cNvSpPr>
            <a:spLocks noChangeShapeType="1"/>
          </p:cNvSpPr>
          <p:nvPr/>
        </p:nvSpPr>
        <p:spPr bwMode="auto">
          <a:xfrm>
            <a:off x="3545904" y="3022600"/>
            <a:ext cx="0" cy="334963"/>
          </a:xfrm>
          <a:prstGeom prst="line">
            <a:avLst/>
          </a:prstGeom>
          <a:noFill/>
          <a:ln w="19050" cmpd="sng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9" name="Line 70"/>
          <p:cNvSpPr>
            <a:spLocks noChangeShapeType="1"/>
          </p:cNvSpPr>
          <p:nvPr/>
        </p:nvSpPr>
        <p:spPr bwMode="auto">
          <a:xfrm flipH="1">
            <a:off x="2621979" y="3021013"/>
            <a:ext cx="1771650" cy="0"/>
          </a:xfrm>
          <a:prstGeom prst="line">
            <a:avLst/>
          </a:prstGeom>
          <a:noFill/>
          <a:ln w="19050" cmpd="sng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0" name="Text Box 71"/>
          <p:cNvSpPr txBox="1">
            <a:spLocks noChangeArrowheads="1"/>
          </p:cNvSpPr>
          <p:nvPr/>
        </p:nvSpPr>
        <p:spPr bwMode="auto">
          <a:xfrm>
            <a:off x="812800" y="479408"/>
            <a:ext cx="5003800" cy="1762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eaLnBrk="0" hangingPunct="0">
              <a:lnSpc>
                <a:spcPct val="130000"/>
              </a:lnSpc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altLang="zh-CN" sz="1400" dirty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400" dirty="0" smtClean="0">
                <a:latin typeface="微软雅黑" pitchFamily="34" charset="-122"/>
                <a:ea typeface="微软雅黑" pitchFamily="34" charset="-122"/>
              </a:rPr>
              <a:t>Mirror-Memory</a:t>
            </a:r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400" dirty="0">
                <a:latin typeface="微软雅黑" pitchFamily="34" charset="-122"/>
                <a:ea typeface="微软雅黑" pitchFamily="34" charset="-122"/>
              </a:rPr>
              <a:t>I</a:t>
            </a:r>
            <a:r>
              <a:rPr lang="en-US" altLang="zh-CN" sz="1400" dirty="0" smtClean="0">
                <a:latin typeface="微软雅黑" pitchFamily="34" charset="-122"/>
                <a:ea typeface="微软雅黑" pitchFamily="34" charset="-122"/>
              </a:rPr>
              <a:t>mage</a:t>
            </a:r>
          </a:p>
          <a:p>
            <a:pPr eaLnBrk="0" hangingPunct="0">
              <a:lnSpc>
                <a:spcPct val="130000"/>
              </a:lnSpc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altLang="zh-CN" sz="1400" dirty="0" smtClean="0">
                <a:latin typeface="微软雅黑" pitchFamily="34" charset="-122"/>
                <a:ea typeface="微软雅黑" pitchFamily="34" charset="-122"/>
              </a:rPr>
              <a:t>Sparing</a:t>
            </a:r>
            <a:r>
              <a:rPr lang="en-US" altLang="zh-CN" sz="1400" dirty="0">
                <a:latin typeface="微软雅黑" pitchFamily="34" charset="-122"/>
                <a:ea typeface="微软雅黑" pitchFamily="34" charset="-122"/>
              </a:rPr>
              <a:t>-Memory </a:t>
            </a:r>
            <a:r>
              <a:rPr lang="en-US" altLang="zh-CN" sz="1400" dirty="0" smtClean="0">
                <a:latin typeface="微软雅黑" pitchFamily="34" charset="-122"/>
                <a:ea typeface="微软雅黑" pitchFamily="34" charset="-122"/>
              </a:rPr>
              <a:t>Spare</a:t>
            </a:r>
            <a:endParaRPr lang="zh-CN" altLang="en-US" sz="1400" dirty="0" smtClean="0">
              <a:latin typeface="微软雅黑" pitchFamily="34" charset="-122"/>
              <a:ea typeface="微软雅黑" pitchFamily="34" charset="-122"/>
            </a:endParaRPr>
          </a:p>
          <a:p>
            <a:pPr algn="l" eaLnBrk="0" hangingPunct="0">
              <a:lnSpc>
                <a:spcPct val="130000"/>
              </a:lnSpc>
              <a:buClr>
                <a:schemeClr val="accent2"/>
              </a:buClr>
              <a:buFont typeface="Wingdings" pitchFamily="2" charset="2"/>
              <a:buChar char="§"/>
            </a:pPr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400" dirty="0" smtClean="0">
                <a:latin typeface="微软雅黑" pitchFamily="34" charset="-122"/>
                <a:ea typeface="微软雅黑" pitchFamily="34" charset="-122"/>
              </a:rPr>
              <a:t>SDDC/DDDC+1-</a:t>
            </a:r>
          </a:p>
          <a:p>
            <a:pPr eaLnBrk="0" hangingPunct="0">
              <a:lnSpc>
                <a:spcPct val="130000"/>
              </a:lnSpc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altLang="zh-CN" sz="1400" dirty="0" smtClean="0">
                <a:latin typeface="微软雅黑" pitchFamily="34" charset="-122"/>
                <a:ea typeface="微软雅黑" pitchFamily="34" charset="-122"/>
              </a:rPr>
              <a:t>Memory</a:t>
            </a:r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400" dirty="0" smtClean="0">
                <a:latin typeface="微软雅黑" pitchFamily="34" charset="-122"/>
                <a:ea typeface="微软雅黑" pitchFamily="34" charset="-122"/>
              </a:rPr>
              <a:t>list/</a:t>
            </a:r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400" dirty="0" smtClean="0">
                <a:latin typeface="微软雅黑" pitchFamily="34" charset="-122"/>
                <a:ea typeface="微软雅黑" pitchFamily="34" charset="-122"/>
              </a:rPr>
              <a:t>Bi-particle</a:t>
            </a:r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400" dirty="0" smtClean="0">
                <a:latin typeface="微软雅黑" pitchFamily="34" charset="-122"/>
                <a:ea typeface="微软雅黑" pitchFamily="34" charset="-122"/>
              </a:rPr>
              <a:t>fault</a:t>
            </a:r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400" dirty="0">
                <a:latin typeface="微软雅黑" pitchFamily="34" charset="-122"/>
                <a:ea typeface="微软雅黑" pitchFamily="34" charset="-122"/>
              </a:rPr>
              <a:t>rectification</a:t>
            </a:r>
            <a:endParaRPr lang="en-US" altLang="zh-CN" sz="1400" dirty="0" smtClean="0">
              <a:latin typeface="微软雅黑" pitchFamily="34" charset="-122"/>
              <a:ea typeface="微软雅黑" pitchFamily="34" charset="-122"/>
            </a:endParaRPr>
          </a:p>
          <a:p>
            <a:pPr eaLnBrk="0" hangingPunct="0">
              <a:lnSpc>
                <a:spcPct val="130000"/>
              </a:lnSpc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altLang="zh-CN" sz="1400" dirty="0" smtClean="0">
                <a:latin typeface="微软雅黑" pitchFamily="34" charset="-122"/>
                <a:ea typeface="微软雅黑" pitchFamily="34" charset="-122"/>
              </a:rPr>
              <a:t>Memory</a:t>
            </a:r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400" dirty="0">
                <a:latin typeface="微软雅黑" pitchFamily="34" charset="-122"/>
                <a:ea typeface="微软雅黑" pitchFamily="34" charset="-122"/>
              </a:rPr>
              <a:t>list</a:t>
            </a:r>
            <a:r>
              <a:rPr lang="en-US" altLang="zh-CN" sz="1400" dirty="0" smtClean="0">
                <a:latin typeface="微软雅黑" pitchFamily="34" charset="-122"/>
                <a:ea typeface="微软雅黑" pitchFamily="34" charset="-122"/>
              </a:rPr>
              <a:t>/</a:t>
            </a:r>
            <a:r>
              <a:rPr lang="en-US" altLang="zh-CN" sz="1400" dirty="0">
                <a:latin typeface="微软雅黑" pitchFamily="34" charset="-122"/>
                <a:ea typeface="微软雅黑" pitchFamily="34" charset="-122"/>
              </a:rPr>
              <a:t>Bi-particle</a:t>
            </a:r>
            <a:r>
              <a:rPr lang="zh-CN" altLang="en-US" sz="1400" dirty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400" dirty="0" smtClean="0">
                <a:latin typeface="微软雅黑" pitchFamily="34" charset="-122"/>
                <a:ea typeface="微软雅黑" pitchFamily="34" charset="-122"/>
              </a:rPr>
              <a:t>fault</a:t>
            </a:r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</a:rPr>
              <a:t>、</a:t>
            </a:r>
            <a:r>
              <a:rPr lang="en-US" altLang="zh-CN" sz="1400" dirty="0" smtClean="0">
                <a:latin typeface="微软雅黑" pitchFamily="34" charset="-122"/>
                <a:ea typeface="微软雅黑" pitchFamily="34" charset="-122"/>
              </a:rPr>
              <a:t>1bit Error</a:t>
            </a:r>
            <a:r>
              <a:rPr lang="zh-CN" altLang="en-US" sz="1400" dirty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400" dirty="0" smtClean="0">
                <a:latin typeface="微软雅黑" pitchFamily="34" charset="-122"/>
                <a:ea typeface="微软雅黑" pitchFamily="34" charset="-122"/>
              </a:rPr>
              <a:t>rectification</a:t>
            </a:r>
            <a:endParaRPr lang="en-US" altLang="zh-CN" sz="1400" dirty="0">
              <a:latin typeface="微软雅黑" pitchFamily="34" charset="-122"/>
              <a:ea typeface="微软雅黑" pitchFamily="34" charset="-122"/>
            </a:endParaRPr>
          </a:p>
          <a:p>
            <a:pPr eaLnBrk="0" hangingPunct="0">
              <a:lnSpc>
                <a:spcPct val="130000"/>
              </a:lnSpc>
              <a:buClr>
                <a:schemeClr val="accent2"/>
              </a:buClr>
              <a:buFont typeface="Wingdings" pitchFamily="2" charset="2"/>
              <a:buChar char="§"/>
            </a:pPr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400" dirty="0" smtClean="0">
                <a:latin typeface="微软雅黑" pitchFamily="34" charset="-122"/>
                <a:ea typeface="微软雅黑" pitchFamily="34" charset="-122"/>
              </a:rPr>
              <a:t>Lock Step</a:t>
            </a:r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400" dirty="0">
                <a:latin typeface="微软雅黑" pitchFamily="34" charset="-122"/>
                <a:ea typeface="微软雅黑" pitchFamily="34" charset="-122"/>
              </a:rPr>
              <a:t>fault-tolerant technique</a:t>
            </a:r>
            <a:endParaRPr lang="zh-CN" altLang="en-US" sz="14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1" name="Line 72"/>
          <p:cNvSpPr>
            <a:spLocks noChangeShapeType="1"/>
          </p:cNvSpPr>
          <p:nvPr/>
        </p:nvSpPr>
        <p:spPr bwMode="auto">
          <a:xfrm>
            <a:off x="5460429" y="4597400"/>
            <a:ext cx="0" cy="334963"/>
          </a:xfrm>
          <a:prstGeom prst="line">
            <a:avLst/>
          </a:prstGeom>
          <a:noFill/>
          <a:ln w="19050" cmpd="sng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2" name="Line 73"/>
          <p:cNvSpPr>
            <a:spLocks noChangeShapeType="1"/>
          </p:cNvSpPr>
          <p:nvPr/>
        </p:nvSpPr>
        <p:spPr bwMode="auto">
          <a:xfrm flipH="1">
            <a:off x="4649217" y="4932363"/>
            <a:ext cx="1587500" cy="0"/>
          </a:xfrm>
          <a:prstGeom prst="line">
            <a:avLst/>
          </a:prstGeom>
          <a:noFill/>
          <a:ln w="19050" cmpd="sng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3" name="Text Box 74"/>
          <p:cNvSpPr txBox="1">
            <a:spLocks noChangeArrowheads="1"/>
          </p:cNvSpPr>
          <p:nvPr/>
        </p:nvSpPr>
        <p:spPr bwMode="auto">
          <a:xfrm>
            <a:off x="4614292" y="4995863"/>
            <a:ext cx="5050408" cy="921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lnSpc>
                <a:spcPct val="130000"/>
              </a:lnSpc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zh-CN" sz="1400" dirty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400" dirty="0" err="1" smtClean="0">
                <a:latin typeface="微软雅黑" pitchFamily="34" charset="-122"/>
                <a:ea typeface="微软雅黑" pitchFamily="34" charset="-122"/>
              </a:rPr>
              <a:t>PCIe</a:t>
            </a:r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400" dirty="0" smtClean="0">
                <a:latin typeface="微软雅黑" pitchFamily="34" charset="-122"/>
                <a:ea typeface="微软雅黑" pitchFamily="34" charset="-122"/>
              </a:rPr>
              <a:t>device</a:t>
            </a:r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400" dirty="0">
                <a:latin typeface="微软雅黑" pitchFamily="34" charset="-122"/>
                <a:ea typeface="微软雅黑" pitchFamily="34" charset="-122"/>
              </a:rPr>
              <a:t>Hot-</a:t>
            </a:r>
            <a:r>
              <a:rPr lang="en-US" altLang="zh-CN" sz="1400" dirty="0" smtClean="0">
                <a:latin typeface="微软雅黑" pitchFamily="34" charset="-122"/>
                <a:ea typeface="微软雅黑" pitchFamily="34" charset="-122"/>
              </a:rPr>
              <a:t>Socking</a:t>
            </a:r>
          </a:p>
          <a:p>
            <a:pPr eaLnBrk="0" hangingPunct="0">
              <a:lnSpc>
                <a:spcPct val="130000"/>
              </a:lnSpc>
              <a:buClr>
                <a:schemeClr val="folHlink"/>
              </a:buClr>
              <a:buFont typeface="Wingdings" pitchFamily="2" charset="2"/>
              <a:buChar char="§"/>
            </a:pPr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400" dirty="0" err="1" smtClean="0">
                <a:latin typeface="微软雅黑" pitchFamily="34" charset="-122"/>
                <a:ea typeface="微软雅黑" pitchFamily="34" charset="-122"/>
              </a:rPr>
              <a:t>PCIe</a:t>
            </a:r>
            <a:r>
              <a:rPr lang="en-US" altLang="en-US" sz="1400" dirty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en-US" sz="1400" dirty="0" smtClean="0">
                <a:latin typeface="微软雅黑" pitchFamily="34" charset="-122"/>
                <a:ea typeface="微软雅黑" pitchFamily="34" charset="-122"/>
              </a:rPr>
              <a:t>fault correction </a:t>
            </a:r>
            <a:r>
              <a:rPr lang="en-US" altLang="zh-CN" sz="1400" dirty="0" smtClean="0">
                <a:latin typeface="微软雅黑" pitchFamily="34" charset="-122"/>
                <a:ea typeface="微软雅黑" pitchFamily="34" charset="-122"/>
              </a:rPr>
              <a:t>mechanism</a:t>
            </a:r>
            <a:endParaRPr lang="zh-CN" altLang="en-US" sz="1400" dirty="0">
              <a:latin typeface="微软雅黑" pitchFamily="34" charset="-122"/>
              <a:ea typeface="微软雅黑" pitchFamily="34" charset="-122"/>
            </a:endParaRPr>
          </a:p>
          <a:p>
            <a:pPr eaLnBrk="0" hangingPunct="0">
              <a:lnSpc>
                <a:spcPct val="130000"/>
              </a:lnSpc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zh-CN" sz="1400" dirty="0" err="1" smtClean="0">
                <a:latin typeface="微软雅黑" pitchFamily="34" charset="-122"/>
                <a:ea typeface="微软雅黑" pitchFamily="34" charset="-122"/>
              </a:rPr>
              <a:t>PCIe</a:t>
            </a:r>
            <a:r>
              <a:rPr lang="en-US" altLang="zh-CN" sz="1400" dirty="0" smtClean="0">
                <a:latin typeface="微软雅黑" pitchFamily="34" charset="-122"/>
                <a:ea typeface="微软雅黑" pitchFamily="34" charset="-122"/>
              </a:rPr>
              <a:t> advanced fault reporting mechanism</a:t>
            </a:r>
            <a:endParaRPr lang="zh-CN" altLang="en-US" sz="1400" dirty="0" smtClean="0"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74" name="Group 75"/>
          <p:cNvGrpSpPr>
            <a:grpSpLocks/>
          </p:cNvGrpSpPr>
          <p:nvPr/>
        </p:nvGrpSpPr>
        <p:grpSpPr bwMode="auto">
          <a:xfrm>
            <a:off x="0" y="3336925"/>
            <a:ext cx="9144000" cy="1254125"/>
            <a:chOff x="0" y="0"/>
            <a:chExt cx="5760" cy="790"/>
          </a:xfrm>
        </p:grpSpPr>
        <p:sp>
          <p:nvSpPr>
            <p:cNvPr id="75" name="Line 76"/>
            <p:cNvSpPr>
              <a:spLocks noChangeShapeType="1"/>
            </p:cNvSpPr>
            <p:nvPr/>
          </p:nvSpPr>
          <p:spPr bwMode="auto">
            <a:xfrm flipH="1">
              <a:off x="0" y="399"/>
              <a:ext cx="652" cy="0"/>
            </a:xfrm>
            <a:prstGeom prst="line">
              <a:avLst/>
            </a:prstGeom>
            <a:noFill/>
            <a:ln w="76200" cmpd="sng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/>
            <a:lstStyle/>
            <a:p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76" name="Line 77"/>
            <p:cNvSpPr>
              <a:spLocks noChangeShapeType="1"/>
            </p:cNvSpPr>
            <p:nvPr/>
          </p:nvSpPr>
          <p:spPr bwMode="auto">
            <a:xfrm flipH="1">
              <a:off x="3839" y="399"/>
              <a:ext cx="510" cy="0"/>
            </a:xfrm>
            <a:prstGeom prst="line">
              <a:avLst/>
            </a:prstGeom>
            <a:noFill/>
            <a:ln w="76200" cmpd="sng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/>
            <a:lstStyle/>
            <a:p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77" name="Arc 78"/>
            <p:cNvSpPr>
              <a:spLocks/>
            </p:cNvSpPr>
            <p:nvPr/>
          </p:nvSpPr>
          <p:spPr bwMode="auto">
            <a:xfrm rot="16200000" flipV="1">
              <a:off x="2043" y="-173"/>
              <a:ext cx="412" cy="769"/>
            </a:xfrm>
            <a:custGeom>
              <a:avLst/>
              <a:gdLst>
                <a:gd name="G0" fmla="+- 1194 0 0"/>
                <a:gd name="G1" fmla="+- 21600 0 0"/>
                <a:gd name="G2" fmla="+- 21600 0 0"/>
                <a:gd name="T0" fmla="*/ 750 w 22794"/>
                <a:gd name="T1" fmla="*/ 5 h 43200"/>
                <a:gd name="T2" fmla="*/ 0 w 22794"/>
                <a:gd name="T3" fmla="*/ 43167 h 43200"/>
                <a:gd name="T4" fmla="*/ 1194 w 22794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794" h="43200" fill="none" extrusionOk="0">
                  <a:moveTo>
                    <a:pt x="749" y="4"/>
                  </a:moveTo>
                  <a:cubicBezTo>
                    <a:pt x="897" y="1"/>
                    <a:pt x="1045" y="-1"/>
                    <a:pt x="1194" y="0"/>
                  </a:cubicBezTo>
                  <a:cubicBezTo>
                    <a:pt x="13123" y="0"/>
                    <a:pt x="22794" y="9670"/>
                    <a:pt x="22794" y="21600"/>
                  </a:cubicBezTo>
                  <a:cubicBezTo>
                    <a:pt x="22794" y="33529"/>
                    <a:pt x="13123" y="43200"/>
                    <a:pt x="1194" y="43200"/>
                  </a:cubicBezTo>
                  <a:cubicBezTo>
                    <a:pt x="795" y="43200"/>
                    <a:pt x="397" y="43188"/>
                    <a:pt x="0" y="43166"/>
                  </a:cubicBezTo>
                </a:path>
                <a:path w="22794" h="43200" stroke="0" extrusionOk="0">
                  <a:moveTo>
                    <a:pt x="749" y="4"/>
                  </a:moveTo>
                  <a:cubicBezTo>
                    <a:pt x="897" y="1"/>
                    <a:pt x="1045" y="-1"/>
                    <a:pt x="1194" y="0"/>
                  </a:cubicBezTo>
                  <a:cubicBezTo>
                    <a:pt x="13123" y="0"/>
                    <a:pt x="22794" y="9670"/>
                    <a:pt x="22794" y="21600"/>
                  </a:cubicBezTo>
                  <a:cubicBezTo>
                    <a:pt x="22794" y="33529"/>
                    <a:pt x="13123" y="43200"/>
                    <a:pt x="1194" y="43200"/>
                  </a:cubicBezTo>
                  <a:cubicBezTo>
                    <a:pt x="795" y="43200"/>
                    <a:pt x="397" y="43188"/>
                    <a:pt x="0" y="43166"/>
                  </a:cubicBezTo>
                  <a:lnTo>
                    <a:pt x="1194" y="21600"/>
                  </a:lnTo>
                  <a:close/>
                </a:path>
              </a:pathLst>
            </a:custGeom>
            <a:noFill/>
            <a:ln w="76200" cmpd="sng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78" name="Arc 79"/>
            <p:cNvSpPr>
              <a:spLocks/>
            </p:cNvSpPr>
            <p:nvPr/>
          </p:nvSpPr>
          <p:spPr bwMode="auto">
            <a:xfrm rot="16200000" flipV="1">
              <a:off x="4494" y="-176"/>
              <a:ext cx="418" cy="769"/>
            </a:xfrm>
            <a:custGeom>
              <a:avLst/>
              <a:gdLst>
                <a:gd name="G0" fmla="+- 1194 0 0"/>
                <a:gd name="G1" fmla="+- 21600 0 0"/>
                <a:gd name="G2" fmla="+- 21600 0 0"/>
                <a:gd name="T0" fmla="*/ 750 w 22794"/>
                <a:gd name="T1" fmla="*/ 5 h 43200"/>
                <a:gd name="T2" fmla="*/ 0 w 22794"/>
                <a:gd name="T3" fmla="*/ 43167 h 43200"/>
                <a:gd name="T4" fmla="*/ 1194 w 22794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794" h="43200" fill="none" extrusionOk="0">
                  <a:moveTo>
                    <a:pt x="749" y="4"/>
                  </a:moveTo>
                  <a:cubicBezTo>
                    <a:pt x="897" y="1"/>
                    <a:pt x="1045" y="-1"/>
                    <a:pt x="1194" y="0"/>
                  </a:cubicBezTo>
                  <a:cubicBezTo>
                    <a:pt x="13123" y="0"/>
                    <a:pt x="22794" y="9670"/>
                    <a:pt x="22794" y="21600"/>
                  </a:cubicBezTo>
                  <a:cubicBezTo>
                    <a:pt x="22794" y="33529"/>
                    <a:pt x="13123" y="43200"/>
                    <a:pt x="1194" y="43200"/>
                  </a:cubicBezTo>
                  <a:cubicBezTo>
                    <a:pt x="795" y="43200"/>
                    <a:pt x="397" y="43188"/>
                    <a:pt x="0" y="43166"/>
                  </a:cubicBezTo>
                </a:path>
                <a:path w="22794" h="43200" stroke="0" extrusionOk="0">
                  <a:moveTo>
                    <a:pt x="749" y="4"/>
                  </a:moveTo>
                  <a:cubicBezTo>
                    <a:pt x="897" y="1"/>
                    <a:pt x="1045" y="-1"/>
                    <a:pt x="1194" y="0"/>
                  </a:cubicBezTo>
                  <a:cubicBezTo>
                    <a:pt x="13123" y="0"/>
                    <a:pt x="22794" y="9670"/>
                    <a:pt x="22794" y="21600"/>
                  </a:cubicBezTo>
                  <a:cubicBezTo>
                    <a:pt x="22794" y="33529"/>
                    <a:pt x="13123" y="43200"/>
                    <a:pt x="1194" y="43200"/>
                  </a:cubicBezTo>
                  <a:cubicBezTo>
                    <a:pt x="795" y="43200"/>
                    <a:pt x="397" y="43188"/>
                    <a:pt x="0" y="43166"/>
                  </a:cubicBezTo>
                  <a:lnTo>
                    <a:pt x="1194" y="21600"/>
                  </a:lnTo>
                  <a:close/>
                </a:path>
              </a:pathLst>
            </a:custGeom>
            <a:noFill/>
            <a:ln w="76200" cmpd="sng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79" name="Line 80"/>
            <p:cNvSpPr>
              <a:spLocks noChangeShapeType="1"/>
            </p:cNvSpPr>
            <p:nvPr/>
          </p:nvSpPr>
          <p:spPr bwMode="auto">
            <a:xfrm flipH="1">
              <a:off x="2619" y="399"/>
              <a:ext cx="496" cy="0"/>
            </a:xfrm>
            <a:prstGeom prst="line">
              <a:avLst/>
            </a:prstGeom>
            <a:noFill/>
            <a:ln w="76200" cmpd="sng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/>
            <a:lstStyle/>
            <a:p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80" name="Arc 81"/>
            <p:cNvSpPr>
              <a:spLocks/>
            </p:cNvSpPr>
            <p:nvPr/>
          </p:nvSpPr>
          <p:spPr bwMode="auto">
            <a:xfrm rot="5400000">
              <a:off x="3269" y="196"/>
              <a:ext cx="400" cy="769"/>
            </a:xfrm>
            <a:custGeom>
              <a:avLst/>
              <a:gdLst>
                <a:gd name="G0" fmla="+- 1194 0 0"/>
                <a:gd name="G1" fmla="+- 21600 0 0"/>
                <a:gd name="G2" fmla="+- 21600 0 0"/>
                <a:gd name="T0" fmla="*/ 750 w 22794"/>
                <a:gd name="T1" fmla="*/ 5 h 43200"/>
                <a:gd name="T2" fmla="*/ 0 w 22794"/>
                <a:gd name="T3" fmla="*/ 43167 h 43200"/>
                <a:gd name="T4" fmla="*/ 1194 w 22794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794" h="43200" fill="none" extrusionOk="0">
                  <a:moveTo>
                    <a:pt x="749" y="4"/>
                  </a:moveTo>
                  <a:cubicBezTo>
                    <a:pt x="897" y="1"/>
                    <a:pt x="1045" y="-1"/>
                    <a:pt x="1194" y="0"/>
                  </a:cubicBezTo>
                  <a:cubicBezTo>
                    <a:pt x="13123" y="0"/>
                    <a:pt x="22794" y="9670"/>
                    <a:pt x="22794" y="21600"/>
                  </a:cubicBezTo>
                  <a:cubicBezTo>
                    <a:pt x="22794" y="33529"/>
                    <a:pt x="13123" y="43200"/>
                    <a:pt x="1194" y="43200"/>
                  </a:cubicBezTo>
                  <a:cubicBezTo>
                    <a:pt x="795" y="43200"/>
                    <a:pt x="397" y="43188"/>
                    <a:pt x="0" y="43166"/>
                  </a:cubicBezTo>
                </a:path>
                <a:path w="22794" h="43200" stroke="0" extrusionOk="0">
                  <a:moveTo>
                    <a:pt x="749" y="4"/>
                  </a:moveTo>
                  <a:cubicBezTo>
                    <a:pt x="897" y="1"/>
                    <a:pt x="1045" y="-1"/>
                    <a:pt x="1194" y="0"/>
                  </a:cubicBezTo>
                  <a:cubicBezTo>
                    <a:pt x="13123" y="0"/>
                    <a:pt x="22794" y="9670"/>
                    <a:pt x="22794" y="21600"/>
                  </a:cubicBezTo>
                  <a:cubicBezTo>
                    <a:pt x="22794" y="33529"/>
                    <a:pt x="13123" y="43200"/>
                    <a:pt x="1194" y="43200"/>
                  </a:cubicBezTo>
                  <a:cubicBezTo>
                    <a:pt x="795" y="43200"/>
                    <a:pt x="397" y="43188"/>
                    <a:pt x="0" y="43166"/>
                  </a:cubicBezTo>
                  <a:lnTo>
                    <a:pt x="1194" y="21600"/>
                  </a:lnTo>
                  <a:close/>
                </a:path>
              </a:pathLst>
            </a:custGeom>
            <a:noFill/>
            <a:ln w="76200" cmpd="sng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81" name="Line 82"/>
            <p:cNvSpPr>
              <a:spLocks noChangeShapeType="1"/>
            </p:cNvSpPr>
            <p:nvPr/>
          </p:nvSpPr>
          <p:spPr bwMode="auto">
            <a:xfrm flipH="1">
              <a:off x="5071" y="399"/>
              <a:ext cx="689" cy="0"/>
            </a:xfrm>
            <a:prstGeom prst="line">
              <a:avLst/>
            </a:prstGeom>
            <a:noFill/>
            <a:ln w="76200" cmpd="sng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/>
            <a:lstStyle/>
            <a:p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82" name="Line 83"/>
            <p:cNvSpPr>
              <a:spLocks noChangeShapeType="1"/>
            </p:cNvSpPr>
            <p:nvPr/>
          </p:nvSpPr>
          <p:spPr bwMode="auto">
            <a:xfrm flipH="1">
              <a:off x="1377" y="399"/>
              <a:ext cx="523" cy="0"/>
            </a:xfrm>
            <a:prstGeom prst="line">
              <a:avLst/>
            </a:prstGeom>
            <a:noFill/>
            <a:ln w="76200" cmpd="sng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/>
            <a:lstStyle/>
            <a:p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83" name="Arc 84"/>
            <p:cNvSpPr>
              <a:spLocks/>
            </p:cNvSpPr>
            <p:nvPr/>
          </p:nvSpPr>
          <p:spPr bwMode="auto">
            <a:xfrm rot="5400000">
              <a:off x="806" y="196"/>
              <a:ext cx="400" cy="769"/>
            </a:xfrm>
            <a:custGeom>
              <a:avLst/>
              <a:gdLst>
                <a:gd name="G0" fmla="+- 1194 0 0"/>
                <a:gd name="G1" fmla="+- 21600 0 0"/>
                <a:gd name="G2" fmla="+- 21600 0 0"/>
                <a:gd name="T0" fmla="*/ 750 w 22794"/>
                <a:gd name="T1" fmla="*/ 5 h 43200"/>
                <a:gd name="T2" fmla="*/ 0 w 22794"/>
                <a:gd name="T3" fmla="*/ 43167 h 43200"/>
                <a:gd name="T4" fmla="*/ 1194 w 22794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794" h="43200" fill="none" extrusionOk="0">
                  <a:moveTo>
                    <a:pt x="749" y="4"/>
                  </a:moveTo>
                  <a:cubicBezTo>
                    <a:pt x="897" y="1"/>
                    <a:pt x="1045" y="-1"/>
                    <a:pt x="1194" y="0"/>
                  </a:cubicBezTo>
                  <a:cubicBezTo>
                    <a:pt x="13123" y="0"/>
                    <a:pt x="22794" y="9670"/>
                    <a:pt x="22794" y="21600"/>
                  </a:cubicBezTo>
                  <a:cubicBezTo>
                    <a:pt x="22794" y="33529"/>
                    <a:pt x="13123" y="43200"/>
                    <a:pt x="1194" y="43200"/>
                  </a:cubicBezTo>
                  <a:cubicBezTo>
                    <a:pt x="795" y="43200"/>
                    <a:pt x="397" y="43188"/>
                    <a:pt x="0" y="43166"/>
                  </a:cubicBezTo>
                </a:path>
                <a:path w="22794" h="43200" stroke="0" extrusionOk="0">
                  <a:moveTo>
                    <a:pt x="749" y="4"/>
                  </a:moveTo>
                  <a:cubicBezTo>
                    <a:pt x="897" y="1"/>
                    <a:pt x="1045" y="-1"/>
                    <a:pt x="1194" y="0"/>
                  </a:cubicBezTo>
                  <a:cubicBezTo>
                    <a:pt x="13123" y="0"/>
                    <a:pt x="22794" y="9670"/>
                    <a:pt x="22794" y="21600"/>
                  </a:cubicBezTo>
                  <a:cubicBezTo>
                    <a:pt x="22794" y="33529"/>
                    <a:pt x="13123" y="43200"/>
                    <a:pt x="1194" y="43200"/>
                  </a:cubicBezTo>
                  <a:cubicBezTo>
                    <a:pt x="795" y="43200"/>
                    <a:pt x="397" y="43188"/>
                    <a:pt x="0" y="43166"/>
                  </a:cubicBezTo>
                  <a:lnTo>
                    <a:pt x="1194" y="21600"/>
                  </a:lnTo>
                  <a:close/>
                </a:path>
              </a:pathLst>
            </a:custGeom>
            <a:noFill/>
            <a:ln w="76200" cmpd="sng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</p:grpSp>
      <p:pic>
        <p:nvPicPr>
          <p:cNvPr id="84" name="Picture 85" descr="Picture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04913" y="3460750"/>
            <a:ext cx="825500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" name="Picture 86" descr="Picture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5854" y="3451225"/>
            <a:ext cx="825500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" name="Picture 87" descr="Picture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9429" y="3470275"/>
            <a:ext cx="825500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" name="Picture 88" descr="Picture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41579" y="3460750"/>
            <a:ext cx="825500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" name="标题 1"/>
          <p:cNvSpPr txBox="1">
            <a:spLocks/>
          </p:cNvSpPr>
          <p:nvPr/>
        </p:nvSpPr>
        <p:spPr>
          <a:xfrm>
            <a:off x="285720" y="0"/>
            <a:ext cx="8426480" cy="642942"/>
          </a:xfrm>
          <a:prstGeom prst="rect">
            <a:avLst/>
          </a:prstGeom>
        </p:spPr>
        <p:txBody>
          <a:bodyPr/>
          <a:lstStyle/>
          <a:p>
            <a:pPr lvl="0" indent="-3429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altLang="zh-CN" sz="3200" b="1" dirty="0" smtClean="0">
                <a:latin typeface="微软雅黑" pitchFamily="34" charset="-122"/>
                <a:ea typeface="微软雅黑" pitchFamily="34" charset="-122"/>
              </a:rPr>
              <a:t>I980-G10 </a:t>
            </a:r>
            <a:r>
              <a:rPr lang="en-US" altLang="zh-CN" sz="3200" b="1" dirty="0">
                <a:latin typeface="微软雅黑" pitchFamily="34" charset="-122"/>
                <a:ea typeface="微软雅黑" pitchFamily="34" charset="-122"/>
              </a:rPr>
              <a:t>High </a:t>
            </a:r>
            <a:r>
              <a:rPr lang="en-US" altLang="zh-CN" sz="3200" b="1" dirty="0" smtClean="0">
                <a:latin typeface="微软雅黑" pitchFamily="34" charset="-122"/>
                <a:ea typeface="微软雅黑" pitchFamily="34" charset="-122"/>
              </a:rPr>
              <a:t>reliability– Software RAS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89" name="TextBox 92"/>
          <p:cNvSpPr txBox="1"/>
          <p:nvPr/>
        </p:nvSpPr>
        <p:spPr>
          <a:xfrm>
            <a:off x="3126678" y="610836"/>
            <a:ext cx="7429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90" name="横卷形 89"/>
          <p:cNvSpPr/>
          <p:nvPr/>
        </p:nvSpPr>
        <p:spPr>
          <a:xfrm>
            <a:off x="340544" y="1870596"/>
            <a:ext cx="11025956" cy="2160240"/>
          </a:xfrm>
          <a:prstGeom prst="horizontalScroll">
            <a:avLst>
              <a:gd name="adj" fmla="val 19092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zh-CN" sz="2800" dirty="0" smtClean="0">
                <a:latin typeface="微软雅黑" pitchFamily="34" charset="-122"/>
                <a:ea typeface="微软雅黑" pitchFamily="34" charset="-122"/>
              </a:rPr>
              <a:t>Data protection is in every link of data</a:t>
            </a:r>
            <a:r>
              <a:rPr lang="zh-CN" altLang="en-US" sz="28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800" dirty="0" smtClean="0">
                <a:latin typeface="微软雅黑" pitchFamily="34" charset="-122"/>
                <a:ea typeface="微软雅黑" pitchFamily="34" charset="-122"/>
              </a:rPr>
              <a:t>transmission</a:t>
            </a:r>
            <a:r>
              <a:rPr lang="zh-CN" altLang="zh-CN" sz="2800" dirty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800" dirty="0" smtClean="0">
                <a:latin typeface="微软雅黑" pitchFamily="34" charset="-122"/>
                <a:ea typeface="微软雅黑" pitchFamily="34" charset="-122"/>
              </a:rPr>
              <a:t>to</a:t>
            </a:r>
            <a:r>
              <a:rPr lang="zh-CN" altLang="en-US" sz="28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800" dirty="0" smtClean="0">
                <a:latin typeface="微软雅黑" pitchFamily="34" charset="-122"/>
                <a:ea typeface="微软雅黑" pitchFamily="34" charset="-122"/>
              </a:rPr>
              <a:t>greatly</a:t>
            </a:r>
            <a:r>
              <a:rPr lang="zh-CN" altLang="en-US" sz="28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800" dirty="0" smtClean="0">
                <a:latin typeface="微软雅黑" pitchFamily="34" charset="-122"/>
                <a:ea typeface="微软雅黑" pitchFamily="34" charset="-122"/>
              </a:rPr>
              <a:t>improve</a:t>
            </a:r>
            <a:r>
              <a:rPr lang="zh-CN" altLang="en-US" sz="28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800" dirty="0" smtClean="0">
                <a:latin typeface="微软雅黑" pitchFamily="34" charset="-122"/>
                <a:ea typeface="微软雅黑" pitchFamily="34" charset="-122"/>
              </a:rPr>
              <a:t>reliability</a:t>
            </a:r>
            <a:r>
              <a:rPr lang="zh-CN" altLang="en-US" sz="28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800" dirty="0" smtClean="0">
                <a:latin typeface="微软雅黑" pitchFamily="34" charset="-122"/>
                <a:ea typeface="微软雅黑" pitchFamily="34" charset="-122"/>
              </a:rPr>
              <a:t>and</a:t>
            </a:r>
            <a:r>
              <a:rPr lang="zh-CN" altLang="en-US" sz="28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800" dirty="0" smtClean="0">
                <a:latin typeface="微软雅黑" pitchFamily="34" charset="-122"/>
                <a:ea typeface="微软雅黑" pitchFamily="34" charset="-122"/>
              </a:rPr>
              <a:t>availability</a:t>
            </a:r>
            <a:r>
              <a:rPr lang="zh-CN" altLang="en-US" sz="28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800" dirty="0" smtClean="0">
                <a:latin typeface="微软雅黑" pitchFamily="34" charset="-122"/>
                <a:ea typeface="微软雅黑" pitchFamily="34" charset="-122"/>
              </a:rPr>
              <a:t>of</a:t>
            </a:r>
            <a:r>
              <a:rPr lang="zh-CN" altLang="en-US" sz="28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800" dirty="0" smtClean="0">
                <a:latin typeface="微软雅黑" pitchFamily="34" charset="-122"/>
                <a:ea typeface="微软雅黑" pitchFamily="34" charset="-122"/>
              </a:rPr>
              <a:t>the</a:t>
            </a:r>
            <a:r>
              <a:rPr lang="zh-CN" altLang="en-US" sz="28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800" dirty="0" smtClean="0">
                <a:latin typeface="微软雅黑" pitchFamily="34" charset="-122"/>
                <a:ea typeface="微软雅黑" pitchFamily="34" charset="-122"/>
              </a:rPr>
              <a:t>machine</a:t>
            </a:r>
            <a:endParaRPr lang="zh-CN" altLang="en-US" sz="2800" dirty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71597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/>
          </p:cNvSpPr>
          <p:nvPr/>
        </p:nvSpPr>
        <p:spPr>
          <a:xfrm>
            <a:off x="0" y="107928"/>
            <a:ext cx="10166380" cy="642942"/>
          </a:xfrm>
          <a:prstGeom prst="rect">
            <a:avLst/>
          </a:prstGeom>
        </p:spPr>
        <p:txBody>
          <a:bodyPr/>
          <a:lstStyle/>
          <a:p>
            <a:pPr marL="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dirty="0" smtClean="0">
                <a:latin typeface="微软雅黑" pitchFamily="34" charset="-122"/>
                <a:ea typeface="微软雅黑" pitchFamily="34" charset="-122"/>
              </a:rPr>
              <a:t>I980-G10</a:t>
            </a:r>
            <a:r>
              <a:rPr lang="en-US" altLang="zh-CN" sz="3200" b="1" dirty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3200" b="1" dirty="0" smtClean="0">
                <a:latin typeface="微软雅黑" pitchFamily="34" charset="-122"/>
                <a:ea typeface="微软雅黑" pitchFamily="34" charset="-122"/>
              </a:rPr>
              <a:t>High reliability– Monitoring management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graphicFrame>
        <p:nvGraphicFramePr>
          <p:cNvPr id="3" name="图示 4"/>
          <p:cNvGraphicFramePr/>
          <p:nvPr>
            <p:extLst>
              <p:ext uri="{D42A27DB-BD31-4B8C-83A1-F6EECF244321}">
                <p14:modId xmlns:p14="http://schemas.microsoft.com/office/powerpoint/2010/main" val="637371092"/>
              </p:ext>
            </p:extLst>
          </p:nvPr>
        </p:nvGraphicFramePr>
        <p:xfrm>
          <a:off x="323528" y="1196752"/>
          <a:ext cx="8568952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10285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/>
          </p:cNvSpPr>
          <p:nvPr/>
        </p:nvSpPr>
        <p:spPr>
          <a:xfrm>
            <a:off x="285720" y="285728"/>
            <a:ext cx="8883680" cy="642942"/>
          </a:xfrm>
          <a:prstGeom prst="rect">
            <a:avLst/>
          </a:prstGeom>
        </p:spPr>
        <p:txBody>
          <a:bodyPr/>
          <a:lstStyle/>
          <a:p>
            <a:pPr indent="-3429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altLang="zh-CN" sz="3200" b="1" dirty="0" smtClean="0">
                <a:latin typeface="微软雅黑" pitchFamily="34" charset="-122"/>
                <a:ea typeface="微软雅黑" pitchFamily="34" charset="-122"/>
              </a:rPr>
              <a:t>I980-G10 </a:t>
            </a:r>
            <a:r>
              <a:rPr lang="en-US" altLang="zh-CN" sz="3200" b="1" dirty="0">
                <a:latin typeface="微软雅黑" pitchFamily="34" charset="-122"/>
                <a:ea typeface="微软雅黑" pitchFamily="34" charset="-122"/>
              </a:rPr>
              <a:t>High </a:t>
            </a:r>
            <a:r>
              <a:rPr lang="en-US" altLang="zh-CN" sz="3200" b="1" dirty="0" smtClean="0">
                <a:latin typeface="微软雅黑" pitchFamily="34" charset="-122"/>
                <a:ea typeface="微软雅黑" pitchFamily="34" charset="-122"/>
              </a:rPr>
              <a:t>reliability– Hardware RAS</a:t>
            </a:r>
            <a:r>
              <a:rPr lang="zh-CN" altLang="en-US" sz="3200" b="1" dirty="0" smtClean="0">
                <a:latin typeface="微软雅黑" pitchFamily="34" charset="-122"/>
                <a:ea typeface="微软雅黑" pitchFamily="34" charset="-122"/>
              </a:rPr>
              <a:t>  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graphicFrame>
        <p:nvGraphicFramePr>
          <p:cNvPr id="3" name="图示 7"/>
          <p:cNvGraphicFramePr/>
          <p:nvPr/>
        </p:nvGraphicFramePr>
        <p:xfrm>
          <a:off x="179512" y="1071546"/>
          <a:ext cx="6096000" cy="546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Rectangle 17"/>
          <p:cNvSpPr>
            <a:spLocks noChangeArrowheads="1"/>
          </p:cNvSpPr>
          <p:nvPr/>
        </p:nvSpPr>
        <p:spPr bwMode="gray">
          <a:xfrm>
            <a:off x="281444" y="2285992"/>
            <a:ext cx="1152000" cy="721457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C8C8C8"/>
              </a:gs>
            </a:gsLst>
            <a:lin ang="5400000" scaled="1"/>
          </a:gradFill>
          <a:ln w="28575">
            <a:solidFill>
              <a:srgbClr val="50505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0" hangingPunct="0">
              <a:buFontTx/>
              <a:buNone/>
            </a:pPr>
            <a:endParaRPr lang="ja-JP" altLang="ja-JP" b="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5" name="组合 9"/>
          <p:cNvGrpSpPr/>
          <p:nvPr/>
        </p:nvGrpSpPr>
        <p:grpSpPr>
          <a:xfrm>
            <a:off x="240002" y="1173478"/>
            <a:ext cx="1163646" cy="842962"/>
            <a:chOff x="1550966" y="1428736"/>
            <a:chExt cx="1163646" cy="842962"/>
          </a:xfrm>
        </p:grpSpPr>
        <p:grpSp>
          <p:nvGrpSpPr>
            <p:cNvPr id="6" name="组合 10"/>
            <p:cNvGrpSpPr/>
            <p:nvPr/>
          </p:nvGrpSpPr>
          <p:grpSpPr>
            <a:xfrm>
              <a:off x="1550966" y="1428736"/>
              <a:ext cx="1163646" cy="791698"/>
              <a:chOff x="1550966" y="1428736"/>
              <a:chExt cx="1163646" cy="791698"/>
            </a:xfrm>
          </p:grpSpPr>
          <p:sp>
            <p:nvSpPr>
              <p:cNvPr id="8" name="Text Box 18"/>
              <p:cNvSpPr txBox="1">
                <a:spLocks noChangeArrowheads="1"/>
              </p:cNvSpPr>
              <p:nvPr/>
            </p:nvSpPr>
            <p:spPr bwMode="gray">
              <a:xfrm>
                <a:off x="1571604" y="1428736"/>
                <a:ext cx="1143008" cy="369332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 w="28575">
                <a:solidFill>
                  <a:srgbClr val="505050"/>
                </a:solidFill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algn="ctr" eaLnBrk="0" hangingPunct="0">
                  <a:buFontTx/>
                  <a:buNone/>
                </a:pPr>
                <a:r>
                  <a:rPr lang="ja-JP" altLang="en-US" sz="1800" b="0" dirty="0">
                    <a:solidFill>
                      <a:srgbClr val="000000"/>
                    </a:solidFill>
                    <a:latin typeface="微软雅黑" pitchFamily="34" charset="-122"/>
                    <a:ea typeface="微软雅黑" pitchFamily="34" charset="-122"/>
                  </a:rPr>
                  <a:t>ＣＰＵ</a:t>
                </a:r>
              </a:p>
            </p:txBody>
          </p:sp>
          <p:grpSp>
            <p:nvGrpSpPr>
              <p:cNvPr id="9" name="组合 9"/>
              <p:cNvGrpSpPr/>
              <p:nvPr/>
            </p:nvGrpSpPr>
            <p:grpSpPr>
              <a:xfrm>
                <a:off x="1550966" y="1709726"/>
                <a:ext cx="1073804" cy="510708"/>
                <a:chOff x="1550966" y="1709726"/>
                <a:chExt cx="1073804" cy="510708"/>
              </a:xfrm>
            </p:grpSpPr>
            <p:pic>
              <p:nvPicPr>
                <p:cNvPr id="10" name="Picture 133" descr="xeon_under100kb"/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gray">
                <a:xfrm>
                  <a:off x="2135170" y="1714488"/>
                  <a:ext cx="489600" cy="505946"/>
                </a:xfrm>
                <a:prstGeom prst="rect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C8C8C8"/>
                    </a:gs>
                  </a:gsLst>
                  <a:lin ang="5400000" scaled="1"/>
                </a:gradFill>
                <a:ln w="9525">
                  <a:solidFill>
                    <a:srgbClr val="505050"/>
                  </a:solidFill>
                  <a:miter lim="800000"/>
                  <a:headEnd/>
                  <a:tailEnd/>
                </a:ln>
              </p:spPr>
            </p:pic>
            <p:pic>
              <p:nvPicPr>
                <p:cNvPr id="11" name="Picture 130" descr="xeon_under100kb"/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gray">
                <a:xfrm>
                  <a:off x="1550966" y="1709726"/>
                  <a:ext cx="487637" cy="503917"/>
                </a:xfrm>
                <a:prstGeom prst="rect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C8C8C8"/>
                    </a:gs>
                  </a:gsLst>
                  <a:lin ang="5400000" scaled="1"/>
                </a:gradFill>
                <a:ln w="9525">
                  <a:solidFill>
                    <a:srgbClr val="505050"/>
                  </a:solidFill>
                  <a:miter lim="800000"/>
                  <a:headEnd/>
                  <a:tailEnd/>
                </a:ln>
              </p:spPr>
            </p:pic>
          </p:grpSp>
        </p:grpSp>
        <p:sp>
          <p:nvSpPr>
            <p:cNvPr id="7" name="爆炸形 2 6"/>
            <p:cNvSpPr/>
            <p:nvPr/>
          </p:nvSpPr>
          <p:spPr>
            <a:xfrm>
              <a:off x="2143108" y="1785926"/>
              <a:ext cx="557210" cy="485772"/>
            </a:xfrm>
            <a:prstGeom prst="irregularSeal2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 smtClean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！</a:t>
              </a:r>
              <a:endParaRPr lang="zh-CN" altLang="en-US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2" name="组合 16"/>
          <p:cNvGrpSpPr/>
          <p:nvPr/>
        </p:nvGrpSpPr>
        <p:grpSpPr>
          <a:xfrm>
            <a:off x="281444" y="2285992"/>
            <a:ext cx="1227146" cy="796924"/>
            <a:chOff x="1630342" y="2617782"/>
            <a:chExt cx="1227146" cy="796924"/>
          </a:xfrm>
        </p:grpSpPr>
        <p:grpSp>
          <p:nvGrpSpPr>
            <p:cNvPr id="13" name="组合 17"/>
            <p:cNvGrpSpPr/>
            <p:nvPr/>
          </p:nvGrpSpPr>
          <p:grpSpPr>
            <a:xfrm>
              <a:off x="1630342" y="2617782"/>
              <a:ext cx="1227146" cy="760954"/>
              <a:chOff x="1630342" y="2617782"/>
              <a:chExt cx="1227146" cy="760954"/>
            </a:xfrm>
          </p:grpSpPr>
          <p:graphicFrame>
            <p:nvGraphicFramePr>
              <p:cNvPr id="15" name="Object 40"/>
              <p:cNvGraphicFramePr>
                <a:graphicFrameLocks noChangeAspect="1"/>
              </p:cNvGraphicFramePr>
              <p:nvPr/>
            </p:nvGraphicFramePr>
            <p:xfrm>
              <a:off x="1630342" y="2857496"/>
              <a:ext cx="571504" cy="5212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79" name="Photo Editor ｲﾒｰｼﾞ" r:id="rId10" imgW="285866" imgH="285866" progId="">
                      <p:embed/>
                    </p:oleObj>
                  </mc:Choice>
                  <mc:Fallback>
                    <p:oleObj name="Photo Editor ｲﾒｰｼﾞ" r:id="rId10" imgW="285866" imgH="285866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30342" y="2857496"/>
                            <a:ext cx="571504" cy="521240"/>
                          </a:xfrm>
                          <a:prstGeom prst="rect">
                            <a:avLst/>
                          </a:prstGeom>
                          <a:gradFill rotWithShape="0">
                            <a:gsLst>
                              <a:gs pos="0">
                                <a:srgbClr val="FFFFFF"/>
                              </a:gs>
                              <a:gs pos="100000">
                                <a:srgbClr val="C8C8C8"/>
                              </a:gs>
                            </a:gsLst>
                            <a:lin ang="5400000" scaled="1"/>
                          </a:gradFill>
                          <a:ln w="9525">
                            <a:solidFill>
                              <a:srgbClr val="505050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" name="Object 3"/>
              <p:cNvGraphicFramePr>
                <a:graphicFrameLocks noChangeAspect="1"/>
              </p:cNvGraphicFramePr>
              <p:nvPr/>
            </p:nvGraphicFramePr>
            <p:xfrm>
              <a:off x="2295512" y="2857496"/>
              <a:ext cx="541338" cy="5207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80" name="Photo Editor ｲﾒｰｼﾞ" r:id="rId12" imgW="285866" imgH="285866" progId="">
                      <p:embed/>
                    </p:oleObj>
                  </mc:Choice>
                  <mc:Fallback>
                    <p:oleObj name="Photo Editor ｲﾒｰｼﾞ" r:id="rId12" imgW="285866" imgH="285866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295512" y="2857496"/>
                            <a:ext cx="541338" cy="520700"/>
                          </a:xfrm>
                          <a:prstGeom prst="rect">
                            <a:avLst/>
                          </a:prstGeom>
                          <a:gradFill rotWithShape="0">
                            <a:gsLst>
                              <a:gs pos="0">
                                <a:srgbClr val="FFFFFF"/>
                              </a:gs>
                              <a:gs pos="100000">
                                <a:srgbClr val="C8C8C8"/>
                              </a:gs>
                            </a:gsLst>
                            <a:lin ang="5400000" scaled="1"/>
                          </a:gradFill>
                          <a:ln w="9525">
                            <a:solidFill>
                              <a:srgbClr val="505050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7" name="矩形 16"/>
              <p:cNvSpPr/>
              <p:nvPr/>
            </p:nvSpPr>
            <p:spPr>
              <a:xfrm>
                <a:off x="1643042" y="2617782"/>
                <a:ext cx="1214446" cy="214314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 smtClean="0">
                    <a:latin typeface="微软雅黑" pitchFamily="34" charset="-122"/>
                    <a:ea typeface="微软雅黑" pitchFamily="34" charset="-122"/>
                  </a:rPr>
                  <a:t>Fans</a:t>
                </a:r>
                <a:endParaRPr lang="zh-CN" altLang="en-US" dirty="0"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sp>
          <p:nvSpPr>
            <p:cNvPr id="14" name="爆炸形 2 13"/>
            <p:cNvSpPr/>
            <p:nvPr/>
          </p:nvSpPr>
          <p:spPr>
            <a:xfrm>
              <a:off x="2285984" y="2928934"/>
              <a:ext cx="557210" cy="485772"/>
            </a:xfrm>
            <a:prstGeom prst="irregularSeal2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 smtClean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！</a:t>
              </a:r>
              <a:endParaRPr lang="zh-CN" altLang="en-US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18" name="圆角矩形 17"/>
          <p:cNvSpPr/>
          <p:nvPr/>
        </p:nvSpPr>
        <p:spPr>
          <a:xfrm>
            <a:off x="179512" y="3401704"/>
            <a:ext cx="1285884" cy="85725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19" name="组合 24"/>
          <p:cNvGrpSpPr/>
          <p:nvPr/>
        </p:nvGrpSpPr>
        <p:grpSpPr>
          <a:xfrm>
            <a:off x="291894" y="4513362"/>
            <a:ext cx="1359106" cy="797349"/>
            <a:chOff x="1612880" y="4857760"/>
            <a:chExt cx="1188000" cy="797349"/>
          </a:xfrm>
        </p:grpSpPr>
        <p:grpSp>
          <p:nvGrpSpPr>
            <p:cNvPr id="20" name="组合 34"/>
            <p:cNvGrpSpPr/>
            <p:nvPr/>
          </p:nvGrpSpPr>
          <p:grpSpPr>
            <a:xfrm>
              <a:off x="1643042" y="5143512"/>
              <a:ext cx="1133958" cy="511597"/>
              <a:chOff x="4863164" y="5056025"/>
              <a:chExt cx="1133958" cy="583035"/>
            </a:xfrm>
          </p:grpSpPr>
          <p:sp>
            <p:nvSpPr>
              <p:cNvPr id="22" name="AutoShape 10"/>
              <p:cNvSpPr>
                <a:spLocks noChangeArrowheads="1"/>
              </p:cNvSpPr>
              <p:nvPr/>
            </p:nvSpPr>
            <p:spPr bwMode="gray">
              <a:xfrm>
                <a:off x="4863164" y="5056025"/>
                <a:ext cx="348352" cy="583035"/>
              </a:xfrm>
              <a:prstGeom prst="can">
                <a:avLst>
                  <a:gd name="adj" fmla="val 37502"/>
                </a:avLst>
              </a:prstGeom>
              <a:gradFill rotWithShape="0">
                <a:gsLst>
                  <a:gs pos="0">
                    <a:srgbClr val="FFFFFF"/>
                  </a:gs>
                  <a:gs pos="100000">
                    <a:srgbClr val="C8C8C8"/>
                  </a:gs>
                </a:gsLst>
                <a:lin ang="5400000" scaled="1"/>
              </a:gradFill>
              <a:ln w="28575">
                <a:solidFill>
                  <a:srgbClr val="50505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algn="ctr">
                  <a:buFontTx/>
                  <a:buNone/>
                </a:pPr>
                <a:endParaRPr lang="en-AU" sz="400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23" name="AutoShape 11"/>
              <p:cNvSpPr>
                <a:spLocks noChangeArrowheads="1"/>
              </p:cNvSpPr>
              <p:nvPr/>
            </p:nvSpPr>
            <p:spPr bwMode="gray">
              <a:xfrm>
                <a:off x="5254153" y="5056025"/>
                <a:ext cx="348352" cy="583035"/>
              </a:xfrm>
              <a:prstGeom prst="can">
                <a:avLst>
                  <a:gd name="adj" fmla="val 37502"/>
                </a:avLst>
              </a:prstGeom>
              <a:gradFill rotWithShape="0">
                <a:gsLst>
                  <a:gs pos="0">
                    <a:srgbClr val="FFFFFF"/>
                  </a:gs>
                  <a:gs pos="100000">
                    <a:srgbClr val="C8C8C8"/>
                  </a:gs>
                </a:gsLst>
                <a:lin ang="5400000" scaled="1"/>
              </a:gradFill>
              <a:ln w="28575">
                <a:solidFill>
                  <a:srgbClr val="50505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algn="ctr">
                  <a:buFontTx/>
                  <a:buNone/>
                </a:pPr>
                <a:endParaRPr lang="en-AU" sz="400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24" name="AutoShape 12"/>
              <p:cNvSpPr>
                <a:spLocks noChangeArrowheads="1"/>
              </p:cNvSpPr>
              <p:nvPr/>
            </p:nvSpPr>
            <p:spPr bwMode="gray">
              <a:xfrm>
                <a:off x="5648770" y="5056025"/>
                <a:ext cx="348352" cy="583035"/>
              </a:xfrm>
              <a:prstGeom prst="can">
                <a:avLst>
                  <a:gd name="adj" fmla="val 37502"/>
                </a:avLst>
              </a:prstGeom>
              <a:gradFill rotWithShape="0">
                <a:gsLst>
                  <a:gs pos="0">
                    <a:srgbClr val="FFFFFF"/>
                  </a:gs>
                  <a:gs pos="100000">
                    <a:srgbClr val="C8C8C8"/>
                  </a:gs>
                </a:gsLst>
                <a:lin ang="5400000" scaled="1"/>
              </a:gradFill>
              <a:ln w="28575">
                <a:solidFill>
                  <a:srgbClr val="50505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algn="ctr">
                  <a:buFontTx/>
                  <a:buNone/>
                </a:pPr>
                <a:endParaRPr lang="en-AU" sz="400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25" name="Rectangle 13"/>
              <p:cNvSpPr>
                <a:spLocks noChangeArrowheads="1"/>
              </p:cNvSpPr>
              <p:nvPr/>
            </p:nvSpPr>
            <p:spPr bwMode="gray">
              <a:xfrm>
                <a:off x="4907615" y="5201531"/>
                <a:ext cx="1088600" cy="145506"/>
              </a:xfrm>
              <a:prstGeom prst="rect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C8C8C8"/>
                  </a:gs>
                </a:gsLst>
                <a:lin ang="5400000" scaled="1"/>
              </a:gradFill>
              <a:ln w="28575">
                <a:solidFill>
                  <a:srgbClr val="50505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algn="ctr" eaLnBrk="0" hangingPunct="0">
                  <a:buFontTx/>
                  <a:buNone/>
                </a:pPr>
                <a:r>
                  <a:rPr lang="ja-JP" altLang="en-US" sz="1000" b="0" dirty="0" smtClean="0">
                    <a:solidFill>
                      <a:srgbClr val="000000"/>
                    </a:solidFill>
                    <a:latin typeface="微软雅黑" pitchFamily="34" charset="-122"/>
                    <a:ea typeface="微软雅黑" pitchFamily="34" charset="-122"/>
                  </a:rPr>
                  <a:t>Ｃ：</a:t>
                </a:r>
                <a:r>
                  <a:rPr lang="en-US" altLang="ja-JP" sz="1000" dirty="0" smtClean="0">
                    <a:solidFill>
                      <a:srgbClr val="000000"/>
                    </a:solidFill>
                    <a:latin typeface="微软雅黑" pitchFamily="34" charset="-122"/>
                    <a:ea typeface="微软雅黑" pitchFamily="34" charset="-122"/>
                  </a:rPr>
                  <a:t>drive</a:t>
                </a:r>
                <a:endParaRPr lang="ja-JP" altLang="en-US" sz="1000" b="0" dirty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26" name="Rectangle 14"/>
              <p:cNvSpPr>
                <a:spLocks noChangeArrowheads="1"/>
              </p:cNvSpPr>
              <p:nvPr/>
            </p:nvSpPr>
            <p:spPr bwMode="gray">
              <a:xfrm>
                <a:off x="4907615" y="5395540"/>
                <a:ext cx="1088600" cy="145506"/>
              </a:xfrm>
              <a:prstGeom prst="rect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C8C8C8"/>
                  </a:gs>
                </a:gsLst>
                <a:lin ang="5400000" scaled="1"/>
              </a:gradFill>
              <a:ln w="28575">
                <a:solidFill>
                  <a:srgbClr val="50505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algn="ctr" eaLnBrk="0" hangingPunct="0">
                  <a:buFontTx/>
                  <a:buNone/>
                </a:pPr>
                <a:r>
                  <a:rPr lang="ja-JP" altLang="en-US" sz="1000" b="0" dirty="0" smtClean="0">
                    <a:solidFill>
                      <a:srgbClr val="000000"/>
                    </a:solidFill>
                    <a:latin typeface="微软雅黑" pitchFamily="34" charset="-122"/>
                    <a:ea typeface="微软雅黑" pitchFamily="34" charset="-122"/>
                  </a:rPr>
                  <a:t>Ｄ：</a:t>
                </a:r>
                <a:r>
                  <a:rPr lang="en-US" altLang="ja-JP" sz="1000" dirty="0" smtClean="0">
                    <a:solidFill>
                      <a:srgbClr val="000000"/>
                    </a:solidFill>
                    <a:latin typeface="微软雅黑" pitchFamily="34" charset="-122"/>
                    <a:ea typeface="微软雅黑" pitchFamily="34" charset="-122"/>
                  </a:rPr>
                  <a:t>drive</a:t>
                </a:r>
                <a:endParaRPr lang="ja-JP" altLang="en-US" sz="1000" b="0" dirty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sp>
          <p:nvSpPr>
            <p:cNvPr id="21" name="圆角矩形 20"/>
            <p:cNvSpPr/>
            <p:nvPr/>
          </p:nvSpPr>
          <p:spPr>
            <a:xfrm>
              <a:off x="1612880" y="4857760"/>
              <a:ext cx="1188000" cy="285752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 smtClean="0">
                  <a:latin typeface="微软雅黑" pitchFamily="34" charset="-122"/>
                  <a:ea typeface="微软雅黑" pitchFamily="34" charset="-122"/>
                </a:rPr>
                <a:t>Hard</a:t>
              </a:r>
              <a:r>
                <a:rPr lang="en-US" altLang="zh-CN" dirty="0"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en-US" altLang="zh-CN" dirty="0" smtClean="0">
                  <a:latin typeface="微软雅黑" pitchFamily="34" charset="-122"/>
                  <a:ea typeface="微软雅黑" pitchFamily="34" charset="-122"/>
                </a:rPr>
                <a:t>disk</a:t>
              </a:r>
              <a:endParaRPr lang="zh-CN" altLang="en-US" dirty="0"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27" name="TextBox 32"/>
          <p:cNvSpPr txBox="1"/>
          <p:nvPr/>
        </p:nvSpPr>
        <p:spPr>
          <a:xfrm>
            <a:off x="1790700" y="4360870"/>
            <a:ext cx="48641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altLang="en-US" sz="1600" dirty="0">
                <a:latin typeface="微软雅黑" pitchFamily="34" charset="-122"/>
                <a:ea typeface="微软雅黑" pitchFamily="34" charset="-122"/>
              </a:rPr>
              <a:t> Disk 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c</a:t>
            </a:r>
            <a:r>
              <a:rPr lang="en-US" altLang="en-US" sz="1600" dirty="0" smtClean="0">
                <a:latin typeface="微软雅黑" pitchFamily="34" charset="-122"/>
                <a:ea typeface="微软雅黑" pitchFamily="34" charset="-122"/>
              </a:rPr>
              <a:t>onfiguration 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RAID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controller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supporting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RAID1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,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5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, 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and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6</a:t>
            </a:r>
          </a:p>
          <a:p>
            <a:pPr>
              <a:buFont typeface="Wingdings" pitchFamily="2" charset="2"/>
              <a:buChar char="Ø"/>
            </a:pP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Mostly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>
                <a:latin typeface="微软雅黑" pitchFamily="34" charset="-122"/>
                <a:ea typeface="微软雅黑" pitchFamily="34" charset="-122"/>
              </a:rPr>
              <a:t>r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ealize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data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security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and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improve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reliability</a:t>
            </a:r>
          </a:p>
        </p:txBody>
      </p:sp>
      <p:grpSp>
        <p:nvGrpSpPr>
          <p:cNvPr id="28" name="组合 33"/>
          <p:cNvGrpSpPr/>
          <p:nvPr/>
        </p:nvGrpSpPr>
        <p:grpSpPr>
          <a:xfrm>
            <a:off x="294236" y="3426248"/>
            <a:ext cx="1214446" cy="831856"/>
            <a:chOff x="1604942" y="3740152"/>
            <a:chExt cx="1214446" cy="831856"/>
          </a:xfrm>
        </p:grpSpPr>
        <p:pic>
          <p:nvPicPr>
            <p:cNvPr id="29" name="Picture 7" descr="C:\Users\fqf\Desktop\冗余电源图片.png"/>
            <p:cNvPicPr>
              <a:picLocks noChangeAspect="1" noChangeArrowheads="1"/>
            </p:cNvPicPr>
            <p:nvPr/>
          </p:nvPicPr>
          <p:blipFill>
            <a:blip r:embed="rId13" cstate="print"/>
            <a:srcRect l="8750" t="5000" r="8750" b="12500"/>
            <a:stretch>
              <a:fillRect/>
            </a:stretch>
          </p:blipFill>
          <p:spPr bwMode="auto">
            <a:xfrm>
              <a:off x="2214546" y="4143380"/>
              <a:ext cx="500066" cy="428628"/>
            </a:xfrm>
            <a:prstGeom prst="rect">
              <a:avLst/>
            </a:prstGeom>
            <a:noFill/>
          </p:spPr>
        </p:pic>
        <p:sp>
          <p:nvSpPr>
            <p:cNvPr id="30" name="圆角矩形 29"/>
            <p:cNvSpPr/>
            <p:nvPr/>
          </p:nvSpPr>
          <p:spPr>
            <a:xfrm>
              <a:off x="1604942" y="3740152"/>
              <a:ext cx="1214446" cy="357190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dirty="0" smtClean="0">
                  <a:latin typeface="微软雅黑" pitchFamily="34" charset="-122"/>
                  <a:ea typeface="微软雅黑" pitchFamily="34" charset="-122"/>
                </a:rPr>
                <a:t>Power </a:t>
              </a:r>
              <a:endParaRPr lang="zh-CN" altLang="en-US" sz="1600" dirty="0">
                <a:latin typeface="微软雅黑" pitchFamily="34" charset="-122"/>
                <a:ea typeface="微软雅黑" pitchFamily="34" charset="-122"/>
              </a:endParaRPr>
            </a:p>
          </p:txBody>
        </p:sp>
        <p:pic>
          <p:nvPicPr>
            <p:cNvPr id="31" name="Picture 7" descr="C:\Users\fqf\Desktop\冗余电源图片.png"/>
            <p:cNvPicPr>
              <a:picLocks noChangeAspect="1" noChangeArrowheads="1"/>
            </p:cNvPicPr>
            <p:nvPr/>
          </p:nvPicPr>
          <p:blipFill>
            <a:blip r:embed="rId13" cstate="print"/>
            <a:srcRect l="8750" t="5000" r="8750" b="12500"/>
            <a:stretch>
              <a:fillRect/>
            </a:stretch>
          </p:blipFill>
          <p:spPr bwMode="auto">
            <a:xfrm>
              <a:off x="1643042" y="4110042"/>
              <a:ext cx="500066" cy="428628"/>
            </a:xfrm>
            <a:prstGeom prst="rect">
              <a:avLst/>
            </a:prstGeom>
            <a:noFill/>
          </p:spPr>
        </p:pic>
      </p:grpSp>
      <p:sp>
        <p:nvSpPr>
          <p:cNvPr id="32" name="爆炸形 2 31"/>
          <p:cNvSpPr/>
          <p:nvPr/>
        </p:nvSpPr>
        <p:spPr>
          <a:xfrm>
            <a:off x="893892" y="3857628"/>
            <a:ext cx="500066" cy="342896"/>
          </a:xfrm>
          <a:prstGeom prst="irregularSeal2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！</a:t>
            </a:r>
            <a:endParaRPr lang="zh-CN" altLang="en-US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3" name="圆角矩形 32"/>
          <p:cNvSpPr/>
          <p:nvPr/>
        </p:nvSpPr>
        <p:spPr>
          <a:xfrm>
            <a:off x="250950" y="5643578"/>
            <a:ext cx="1214446" cy="846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4" name="圆角矩形 33"/>
          <p:cNvSpPr/>
          <p:nvPr/>
        </p:nvSpPr>
        <p:spPr>
          <a:xfrm>
            <a:off x="250950" y="5643578"/>
            <a:ext cx="1214446" cy="35719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Monitor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screen</a:t>
            </a:r>
            <a:endParaRPr lang="zh-CN" altLang="en-US" sz="1600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5" name="Picture 8" descr="D:\曙光工作资料\2013年工作资料\机型资料\I980-G10\机器图片\液晶屏\液晶屏2.png"/>
          <p:cNvPicPr>
            <a:picLocks noChangeAspect="1" noChangeArrowheads="1"/>
          </p:cNvPicPr>
          <p:nvPr/>
        </p:nvPicPr>
        <p:blipFill>
          <a:blip r:embed="rId14" cstate="print"/>
          <a:srcRect r="57813" b="63889"/>
          <a:stretch>
            <a:fillRect/>
          </a:stretch>
        </p:blipFill>
        <p:spPr bwMode="auto">
          <a:xfrm>
            <a:off x="281444" y="6021288"/>
            <a:ext cx="1143007" cy="486000"/>
          </a:xfrm>
          <a:prstGeom prst="rect">
            <a:avLst/>
          </a:prstGeom>
          <a:noFill/>
        </p:spPr>
      </p:pic>
      <p:graphicFrame>
        <p:nvGraphicFramePr>
          <p:cNvPr id="36" name="图示 41"/>
          <p:cNvGraphicFramePr/>
          <p:nvPr>
            <p:extLst>
              <p:ext uri="{D42A27DB-BD31-4B8C-83A1-F6EECF244321}">
                <p14:modId xmlns:p14="http://schemas.microsoft.com/office/powerpoint/2010/main" val="3480995597"/>
              </p:ext>
            </p:extLst>
          </p:nvPr>
        </p:nvGraphicFramePr>
        <p:xfrm>
          <a:off x="7035800" y="736600"/>
          <a:ext cx="4991100" cy="31117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sp>
        <p:nvSpPr>
          <p:cNvPr id="37" name="TextBox 44"/>
          <p:cNvSpPr txBox="1"/>
          <p:nvPr/>
        </p:nvSpPr>
        <p:spPr>
          <a:xfrm>
            <a:off x="1799598" y="1268760"/>
            <a:ext cx="450059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Font typeface="Wingdings" pitchFamily="2" charset="2"/>
              <a:buChar char="Ø"/>
            </a:pP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Hot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plug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design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of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board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module</a:t>
            </a:r>
          </a:p>
          <a:p>
            <a:pPr lvl="0">
              <a:buFont typeface="Wingdings" pitchFamily="2" charset="2"/>
              <a:buChar char="Ø"/>
            </a:pP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Failure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CPU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can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be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changed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online</a:t>
            </a:r>
            <a:endParaRPr lang="zh-CN" altLang="en-US" sz="2400" dirty="0" smtClean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  <a:p>
            <a:endParaRPr lang="zh-CN" altLang="en-US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8" name="TextBox 45"/>
          <p:cNvSpPr txBox="1"/>
          <p:nvPr/>
        </p:nvSpPr>
        <p:spPr>
          <a:xfrm>
            <a:off x="1638300" y="2321004"/>
            <a:ext cx="466189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Font typeface="Wingdings" pitchFamily="2" charset="2"/>
              <a:buChar char="Ø"/>
            </a:pP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8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>
                <a:latin typeface="微软雅黑" pitchFamily="34" charset="-122"/>
                <a:ea typeface="微软雅黑" pitchFamily="34" charset="-122"/>
              </a:rPr>
              <a:t>Hot</a:t>
            </a:r>
            <a:r>
              <a:rPr lang="zh-CN" altLang="en-US" sz="1600" dirty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plugs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、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redundant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and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systematic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fans</a:t>
            </a:r>
          </a:p>
          <a:p>
            <a:pPr lvl="0">
              <a:buFont typeface="Wingdings" pitchFamily="2" charset="2"/>
              <a:buChar char="Ø"/>
            </a:pP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Make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sure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  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stability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and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reliability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of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system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operating</a:t>
            </a:r>
            <a:endParaRPr lang="zh-CN" altLang="en-US" sz="1600" dirty="0" smtClean="0">
              <a:latin typeface="微软雅黑" pitchFamily="34" charset="-122"/>
              <a:ea typeface="微软雅黑" pitchFamily="34" charset="-122"/>
            </a:endParaRPr>
          </a:p>
          <a:p>
            <a:endParaRPr lang="zh-CN" altLang="en-US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9" name="TextBox 46"/>
          <p:cNvSpPr txBox="1"/>
          <p:nvPr/>
        </p:nvSpPr>
        <p:spPr>
          <a:xfrm>
            <a:off x="1786898" y="3376330"/>
            <a:ext cx="45005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Font typeface="Wingdings" pitchFamily="2" charset="2"/>
              <a:buChar char="Ø"/>
            </a:pP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Optional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4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power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modules</a:t>
            </a:r>
            <a:r>
              <a:rPr lang="zh-CN" altLang="en-US" sz="1600" dirty="0">
                <a:latin typeface="微软雅黑" pitchFamily="34" charset="-122"/>
                <a:ea typeface="微软雅黑" pitchFamily="34" charset="-122"/>
              </a:rPr>
              <a:t>: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2+1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, 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3+1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, 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2+2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redundancy</a:t>
            </a:r>
          </a:p>
          <a:p>
            <a:pPr lvl="0">
              <a:buFont typeface="Wingdings" pitchFamily="2" charset="2"/>
              <a:buChar char="Ø"/>
            </a:pP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Improve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system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availability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  </a:t>
            </a:r>
            <a:endParaRPr lang="en-US" altLang="zh-CN" sz="1600" dirty="0" smtClean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0" name="TextBox 47"/>
          <p:cNvSpPr txBox="1"/>
          <p:nvPr/>
        </p:nvSpPr>
        <p:spPr>
          <a:xfrm>
            <a:off x="1763688" y="5602595"/>
            <a:ext cx="450059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Font typeface="Wingdings" pitchFamily="2" charset="2"/>
              <a:buChar char="Ø"/>
            </a:pP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Timely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to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monitor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the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server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status</a:t>
            </a:r>
          </a:p>
          <a:p>
            <a:pPr lvl="0">
              <a:buFont typeface="Wingdings" pitchFamily="2" charset="2"/>
              <a:buChar char="Ø"/>
            </a:pP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>
                <a:latin typeface="微软雅黑" pitchFamily="34" charset="-122"/>
                <a:ea typeface="微软雅黑" pitchFamily="34" charset="-122"/>
              </a:rPr>
              <a:t>C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learly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to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find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the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fault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warning</a:t>
            </a:r>
          </a:p>
          <a:p>
            <a:pPr lvl="0">
              <a:buFont typeface="Wingdings" pitchFamily="2" charset="2"/>
              <a:buChar char="Ø"/>
            </a:pP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  </a:t>
            </a:r>
            <a:r>
              <a:rPr lang="en-US" altLang="zh-CN" sz="1600" dirty="0">
                <a:latin typeface="微软雅黑" pitchFamily="34" charset="-122"/>
                <a:ea typeface="微软雅黑" pitchFamily="34" charset="-122"/>
              </a:rPr>
              <a:t>A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ccurate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to</a:t>
            </a:r>
            <a:r>
              <a:rPr lang="zh-CN" altLang="en-US" sz="1600" dirty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locate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  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the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 err="1" smtClean="0">
                <a:latin typeface="微软雅黑" pitchFamily="34" charset="-122"/>
                <a:ea typeface="微软雅黑" pitchFamily="34" charset="-122"/>
              </a:rPr>
              <a:t>failureproblem</a:t>
            </a:r>
            <a:endParaRPr lang="zh-CN" altLang="en-US" sz="1600" dirty="0" smtClean="0">
              <a:latin typeface="微软雅黑" pitchFamily="34" charset="-122"/>
              <a:ea typeface="微软雅黑" pitchFamily="34" charset="-122"/>
            </a:endParaRPr>
          </a:p>
          <a:p>
            <a:endParaRPr lang="zh-CN" altLang="en-US" dirty="0">
              <a:latin typeface="微软雅黑" pitchFamily="34" charset="-122"/>
              <a:ea typeface="微软雅黑" pitchFamily="34" charset="-122"/>
            </a:endParaRPr>
          </a:p>
        </p:txBody>
      </p:sp>
      <p:graphicFrame>
        <p:nvGraphicFramePr>
          <p:cNvPr id="41" name="图示 48"/>
          <p:cNvGraphicFramePr/>
          <p:nvPr>
            <p:extLst>
              <p:ext uri="{D42A27DB-BD31-4B8C-83A1-F6EECF244321}">
                <p14:modId xmlns:p14="http://schemas.microsoft.com/office/powerpoint/2010/main" val="2921369637"/>
              </p:ext>
            </p:extLst>
          </p:nvPr>
        </p:nvGraphicFramePr>
        <p:xfrm>
          <a:off x="7137400" y="4005064"/>
          <a:ext cx="4318000" cy="28529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0" r:lo="rId21" r:qs="rId22" r:cs="rId23"/>
          </a:graphicData>
        </a:graphic>
      </p:graphicFrame>
    </p:spTree>
    <p:extLst>
      <p:ext uri="{BB962C8B-B14F-4D97-AF65-F5344CB8AC3E}">
        <p14:creationId xmlns:p14="http://schemas.microsoft.com/office/powerpoint/2010/main" val="1610285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6" grpId="0">
        <p:bldAsOne/>
      </p:bldGraphic>
      <p:bldGraphic spid="41" grpId="0">
        <p:bldAsOne/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10"/>
          <p:cNvSpPr>
            <a:spLocks noChangeArrowheads="1"/>
          </p:cNvSpPr>
          <p:nvPr/>
        </p:nvSpPr>
        <p:spPr bwMode="auto">
          <a:xfrm>
            <a:off x="2769408" y="3590057"/>
            <a:ext cx="612000" cy="576000"/>
          </a:xfrm>
          <a:prstGeom prst="rightArrow">
            <a:avLst>
              <a:gd name="adj1" fmla="val 55843"/>
              <a:gd name="adj2" fmla="val 49879"/>
            </a:avLst>
          </a:prstGeom>
          <a:gradFill flip="none" rotWithShape="1">
            <a:gsLst>
              <a:gs pos="0">
                <a:srgbClr val="FFFFFF">
                  <a:alpha val="0"/>
                </a:srgbClr>
              </a:gs>
              <a:gs pos="100000">
                <a:schemeClr val="bg1">
                  <a:lumMod val="75000"/>
                </a:schemeClr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none" lIns="91429" tIns="45714" rIns="91429" bIns="45714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" name="AutoShape 110"/>
          <p:cNvSpPr>
            <a:spLocks noChangeArrowheads="1"/>
          </p:cNvSpPr>
          <p:nvPr/>
        </p:nvSpPr>
        <p:spPr bwMode="auto">
          <a:xfrm rot="1500000">
            <a:off x="2974056" y="2536348"/>
            <a:ext cx="612000" cy="576000"/>
          </a:xfrm>
          <a:prstGeom prst="rightArrow">
            <a:avLst>
              <a:gd name="adj1" fmla="val 55843"/>
              <a:gd name="adj2" fmla="val 49879"/>
            </a:avLst>
          </a:prstGeom>
          <a:gradFill flip="none" rotWithShape="1">
            <a:gsLst>
              <a:gs pos="0">
                <a:srgbClr val="FFFFFF">
                  <a:alpha val="0"/>
                </a:srgbClr>
              </a:gs>
              <a:gs pos="100000">
                <a:schemeClr val="bg1">
                  <a:lumMod val="75000"/>
                </a:schemeClr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none" lIns="91429" tIns="45714" rIns="91429" bIns="45714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" name="AutoShape 110"/>
          <p:cNvSpPr>
            <a:spLocks noChangeArrowheads="1"/>
          </p:cNvSpPr>
          <p:nvPr/>
        </p:nvSpPr>
        <p:spPr bwMode="auto">
          <a:xfrm rot="5400000" flipH="1">
            <a:off x="4339686" y="5192454"/>
            <a:ext cx="612000" cy="576000"/>
          </a:xfrm>
          <a:prstGeom prst="rightArrow">
            <a:avLst>
              <a:gd name="adj1" fmla="val 55843"/>
              <a:gd name="adj2" fmla="val 49879"/>
            </a:avLst>
          </a:prstGeom>
          <a:gradFill flip="none" rotWithShape="1">
            <a:gsLst>
              <a:gs pos="0">
                <a:srgbClr val="FFFFFF">
                  <a:alpha val="0"/>
                </a:srgbClr>
              </a:gs>
              <a:gs pos="100000">
                <a:schemeClr val="bg1">
                  <a:lumMod val="75000"/>
                </a:schemeClr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none" lIns="91429" tIns="45714" rIns="91429" bIns="45714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" name="TextBox 6"/>
          <p:cNvSpPr txBox="1"/>
          <p:nvPr/>
        </p:nvSpPr>
        <p:spPr>
          <a:xfrm>
            <a:off x="215900" y="2214554"/>
            <a:ext cx="1212828" cy="463961"/>
          </a:xfrm>
          <a:prstGeom prst="rect">
            <a:avLst/>
          </a:prstGeom>
          <a:noFill/>
          <a:effectLst/>
        </p:spPr>
        <p:txBody>
          <a:bodyPr wrap="square" lIns="91429" tIns="45714" rIns="91429" bIns="45714" rtlCol="0">
            <a:spAutoFit/>
          </a:bodyPr>
          <a:lstStyle/>
          <a:p>
            <a:pPr algn="ctr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400" b="1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CPU</a:t>
            </a:r>
            <a:r>
              <a:rPr lang="zh-CN" altLang="zh-CN" sz="1400" b="1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400" b="1" dirty="0" smtClean="0">
                <a:latin typeface="微软雅黑" pitchFamily="34" charset="-122"/>
                <a:ea typeface="微软雅黑" pitchFamily="34" charset="-122"/>
              </a:rPr>
              <a:t>module</a:t>
            </a:r>
            <a:endParaRPr lang="en-US" sz="1400" b="1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" name="TextBox 7"/>
          <p:cNvSpPr txBox="1"/>
          <p:nvPr/>
        </p:nvSpPr>
        <p:spPr>
          <a:xfrm>
            <a:off x="508000" y="5072074"/>
            <a:ext cx="1198105" cy="280834"/>
          </a:xfrm>
          <a:prstGeom prst="rect">
            <a:avLst/>
          </a:prstGeom>
          <a:noFill/>
          <a:effectLst/>
        </p:spPr>
        <p:txBody>
          <a:bodyPr wrap="square" lIns="91429" tIns="45714" rIns="91429" bIns="45714" rtlCol="0">
            <a:spAutoFit/>
          </a:bodyPr>
          <a:lstStyle/>
          <a:p>
            <a:pPr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 smtClean="0">
                <a:latin typeface="微软雅黑" pitchFamily="34" charset="-122"/>
                <a:ea typeface="微软雅黑" pitchFamily="34" charset="-122"/>
              </a:rPr>
              <a:t>Fan</a:t>
            </a:r>
            <a:r>
              <a:rPr lang="zh-CN" altLang="en-US" sz="1400" b="1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400" b="1" dirty="0" smtClean="0">
                <a:latin typeface="微软雅黑" pitchFamily="34" charset="-122"/>
                <a:ea typeface="微软雅黑" pitchFamily="34" charset="-122"/>
              </a:rPr>
              <a:t>module</a:t>
            </a:r>
            <a:endParaRPr lang="en-US" sz="14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" name="TextBox 8"/>
          <p:cNvSpPr txBox="1"/>
          <p:nvPr/>
        </p:nvSpPr>
        <p:spPr>
          <a:xfrm>
            <a:off x="7572396" y="5000636"/>
            <a:ext cx="1032622" cy="523208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r>
              <a:rPr lang="en-US" altLang="zh-CN" sz="1400" b="1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2.5</a:t>
            </a:r>
            <a:r>
              <a:rPr lang="en-US" altLang="zh-CN" sz="1400" b="1" dirty="0" smtClean="0">
                <a:latin typeface="微软雅黑" pitchFamily="34" charset="-122"/>
                <a:ea typeface="微软雅黑" pitchFamily="34" charset="-122"/>
              </a:rPr>
              <a:t>’</a:t>
            </a:r>
            <a:r>
              <a:rPr lang="en-US" altLang="zh-CN" sz="1400" b="1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disk</a:t>
            </a:r>
            <a:r>
              <a:rPr lang="zh-CN" altLang="en-US" sz="1400" b="1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400" b="1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module</a:t>
            </a:r>
            <a:endParaRPr lang="zh-CN" altLang="en-US" sz="1400" b="1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" name="TextBox 9"/>
          <p:cNvSpPr txBox="1"/>
          <p:nvPr/>
        </p:nvSpPr>
        <p:spPr>
          <a:xfrm>
            <a:off x="8172400" y="2204864"/>
            <a:ext cx="1555800" cy="307764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r>
              <a:rPr lang="en-US" altLang="zh-CN" sz="1400" b="1" dirty="0" smtClean="0">
                <a:latin typeface="微软雅黑" pitchFamily="34" charset="-122"/>
                <a:ea typeface="微软雅黑" pitchFamily="34" charset="-122"/>
              </a:rPr>
              <a:t>IOE</a:t>
            </a:r>
            <a:r>
              <a:rPr lang="zh-CN" altLang="en-US" sz="1400" b="1" dirty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400" b="1" dirty="0" smtClean="0">
                <a:latin typeface="微软雅黑" pitchFamily="34" charset="-122"/>
                <a:ea typeface="微软雅黑" pitchFamily="34" charset="-122"/>
              </a:rPr>
              <a:t>module</a:t>
            </a:r>
            <a:endParaRPr lang="zh-CN" altLang="en-US" sz="1400" b="1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9" name="组合 75"/>
          <p:cNvGrpSpPr/>
          <p:nvPr/>
        </p:nvGrpSpPr>
        <p:grpSpPr>
          <a:xfrm>
            <a:off x="3525672" y="2661600"/>
            <a:ext cx="2304008" cy="2304000"/>
            <a:chOff x="3203455" y="1908067"/>
            <a:chExt cx="2304008" cy="2304000"/>
          </a:xfrm>
        </p:grpSpPr>
        <p:grpSp>
          <p:nvGrpSpPr>
            <p:cNvPr id="10" name="Group 110"/>
            <p:cNvGrpSpPr>
              <a:grpSpLocks noChangeAspect="1"/>
            </p:cNvGrpSpPr>
            <p:nvPr/>
          </p:nvGrpSpPr>
          <p:grpSpPr>
            <a:xfrm>
              <a:off x="3203455" y="1908067"/>
              <a:ext cx="2304008" cy="2304000"/>
              <a:chOff x="2598390" y="1472325"/>
              <a:chExt cx="3920944" cy="3920942"/>
            </a:xfrm>
          </p:grpSpPr>
          <p:grpSp>
            <p:nvGrpSpPr>
              <p:cNvPr id="12" name="Group 16"/>
              <p:cNvGrpSpPr/>
              <p:nvPr/>
            </p:nvGrpSpPr>
            <p:grpSpPr>
              <a:xfrm>
                <a:off x="2598390" y="1472325"/>
                <a:ext cx="3920944" cy="3920942"/>
                <a:chOff x="2895599" y="838200"/>
                <a:chExt cx="3657600" cy="3657600"/>
              </a:xfrm>
            </p:grpSpPr>
            <p:sp>
              <p:nvSpPr>
                <p:cNvPr id="14" name="Oval 115"/>
                <p:cNvSpPr/>
                <p:nvPr/>
              </p:nvSpPr>
              <p:spPr>
                <a:xfrm>
                  <a:off x="2895599" y="838200"/>
                  <a:ext cx="3657600" cy="3657600"/>
                </a:xfrm>
                <a:prstGeom prst="ellipse">
                  <a:avLst/>
                </a:prstGeom>
                <a:gradFill flip="none" rotWithShape="1">
                  <a:gsLst>
                    <a:gs pos="100000">
                      <a:srgbClr val="6EAFFE">
                        <a:alpha val="40000"/>
                      </a:srgbClr>
                    </a:gs>
                    <a:gs pos="56000">
                      <a:srgbClr val="298FFF">
                        <a:alpha val="40000"/>
                      </a:srgbClr>
                    </a:gs>
                  </a:gsLst>
                  <a:lin ang="5400000" scaled="1"/>
                  <a:tileRect/>
                </a:gradFill>
                <a:ln w="38100" cap="rnd" cmpd="sng" algn="ctr">
                  <a:solidFill>
                    <a:srgbClr val="00B0F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107950" dist="12700" dir="5400000" algn="ctr">
                    <a:srgbClr val="000000">
                      <a:alpha val="5000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dirty="0">
                    <a:solidFill>
                      <a:prstClr val="white"/>
                    </a:solidFill>
                    <a:latin typeface="微软雅黑" pitchFamily="34" charset="-122"/>
                    <a:ea typeface="微软雅黑" pitchFamily="34" charset="-122"/>
                  </a:endParaRPr>
                </a:p>
              </p:txBody>
            </p:sp>
            <p:sp>
              <p:nvSpPr>
                <p:cNvPr id="15" name="Oval 116"/>
                <p:cNvSpPr/>
                <p:nvPr/>
              </p:nvSpPr>
              <p:spPr>
                <a:xfrm rot="5400000">
                  <a:off x="2984500" y="876300"/>
                  <a:ext cx="3467099" cy="34671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/>
                    </a:gs>
                    <a:gs pos="39000">
                      <a:schemeClr val="accent1">
                        <a:tint val="44500"/>
                        <a:satMod val="160000"/>
                        <a:alpha val="0"/>
                      </a:scheme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dirty="0">
                    <a:solidFill>
                      <a:prstClr val="white"/>
                    </a:solidFill>
                    <a:latin typeface="微软雅黑" pitchFamily="34" charset="-122"/>
                    <a:ea typeface="微软雅黑" pitchFamily="34" charset="-122"/>
                  </a:endParaRPr>
                </a:p>
              </p:txBody>
            </p:sp>
          </p:grpSp>
          <p:sp>
            <p:nvSpPr>
              <p:cNvPr id="13" name="Oval 112"/>
              <p:cNvSpPr/>
              <p:nvPr/>
            </p:nvSpPr>
            <p:spPr bwMode="auto">
              <a:xfrm>
                <a:off x="2804075" y="1690944"/>
                <a:ext cx="3505200" cy="3505200"/>
              </a:xfrm>
              <a:prstGeom prst="ellipse">
                <a:avLst/>
              </a:prstGeom>
              <a:gradFill flip="none" rotWithShape="1">
                <a:gsLst>
                  <a:gs pos="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100000">
                    <a:srgbClr val="00B0F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 w="12700">
                <a:noFill/>
                <a:miter lim="800000"/>
                <a:headEnd/>
                <a:tailEnd/>
              </a:ln>
              <a:effectLst>
                <a:outerShdw blurRad="25400" dist="12700" dir="5400000" algn="tl" rotWithShape="0">
                  <a:prstClr val="black">
                    <a:alpha val="20000"/>
                  </a:prstClr>
                </a:outerShdw>
              </a:effectLst>
            </p:spPr>
            <p:txBody>
              <a:bodyPr lIns="18288" tIns="18288" rIns="18288" bIns="18288" anchor="ctr" anchorCtr="1"/>
              <a:lstStyle/>
              <a:p>
                <a:pPr algn="ctr" fontAlgn="auto">
                  <a:lnSpc>
                    <a:spcPct val="85000"/>
                  </a:lnSpc>
                  <a:spcBef>
                    <a:spcPts val="20"/>
                  </a:spcBef>
                  <a:spcAft>
                    <a:spcPts val="0"/>
                  </a:spcAft>
                </a:pPr>
                <a:endParaRPr lang="en-US" sz="1600" dirty="0" smtClean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sp>
          <p:nvSpPr>
            <p:cNvPr id="11" name="TextBox 12"/>
            <p:cNvSpPr txBox="1"/>
            <p:nvPr/>
          </p:nvSpPr>
          <p:spPr>
            <a:xfrm>
              <a:off x="3745727" y="2171411"/>
              <a:ext cx="1295400" cy="369332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b="1" dirty="0" smtClean="0">
                  <a:solidFill>
                    <a:prstClr val="white"/>
                  </a:solidFill>
                  <a:latin typeface="微软雅黑" pitchFamily="34" charset="-122"/>
                  <a:ea typeface="微软雅黑" pitchFamily="34" charset="-122"/>
                  <a:cs typeface="Arial" pitchFamily="34" charset="0"/>
                </a:rPr>
                <a:t>I980-G10</a:t>
              </a:r>
              <a:endParaRPr lang="en-US" b="1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endParaRPr>
            </a:p>
          </p:txBody>
        </p:sp>
      </p:grpSp>
      <p:sp>
        <p:nvSpPr>
          <p:cNvPr id="16" name="TextBox 17"/>
          <p:cNvSpPr txBox="1"/>
          <p:nvPr/>
        </p:nvSpPr>
        <p:spPr>
          <a:xfrm>
            <a:off x="0" y="3765405"/>
            <a:ext cx="1511050" cy="463961"/>
          </a:xfrm>
          <a:prstGeom prst="rect">
            <a:avLst/>
          </a:prstGeom>
          <a:noFill/>
          <a:effectLst/>
        </p:spPr>
        <p:txBody>
          <a:bodyPr wrap="square" lIns="91429" tIns="45714" rIns="91429" bIns="45714" rtlCol="0">
            <a:spAutoFit/>
          </a:bodyPr>
          <a:lstStyle/>
          <a:p>
            <a:pPr algn="ctr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 smtClean="0">
                <a:latin typeface="微软雅黑" pitchFamily="34" charset="-122"/>
                <a:ea typeface="微软雅黑" pitchFamily="34" charset="-122"/>
              </a:rPr>
              <a:t>Management</a:t>
            </a:r>
          </a:p>
          <a:p>
            <a:pPr algn="ctr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 smtClean="0">
                <a:latin typeface="微软雅黑" pitchFamily="34" charset="-122"/>
                <a:ea typeface="微软雅黑" pitchFamily="34" charset="-122"/>
              </a:rPr>
              <a:t>module</a:t>
            </a:r>
          </a:p>
        </p:txBody>
      </p:sp>
      <p:sp>
        <p:nvSpPr>
          <p:cNvPr id="17" name="TextBox 18"/>
          <p:cNvSpPr txBox="1"/>
          <p:nvPr/>
        </p:nvSpPr>
        <p:spPr>
          <a:xfrm>
            <a:off x="8244160" y="3575264"/>
            <a:ext cx="2080940" cy="307764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r>
              <a:rPr lang="en-US" altLang="zh-CN" sz="1400" b="1" dirty="0" smtClean="0">
                <a:latin typeface="微软雅黑" pitchFamily="34" charset="-122"/>
                <a:ea typeface="微软雅黑" pitchFamily="34" charset="-122"/>
              </a:rPr>
              <a:t>10-gigabit</a:t>
            </a:r>
            <a:r>
              <a:rPr lang="zh-CN" altLang="en-US" sz="1400" b="1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400" b="1" dirty="0" smtClean="0">
                <a:latin typeface="微软雅黑" pitchFamily="34" charset="-122"/>
                <a:ea typeface="微软雅黑" pitchFamily="34" charset="-122"/>
              </a:rPr>
              <a:t>module</a:t>
            </a:r>
            <a:endParaRPr lang="zh-CN" altLang="en-US" sz="1400" b="1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8" name="标题 24"/>
          <p:cNvSpPr txBox="1">
            <a:spLocks/>
          </p:cNvSpPr>
          <p:nvPr/>
        </p:nvSpPr>
        <p:spPr>
          <a:xfrm>
            <a:off x="179228" y="88900"/>
            <a:ext cx="11034872" cy="736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0139" tIns="40069" rIns="80139" bIns="40069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 smtClean="0">
                <a:latin typeface="微软雅黑" pitchFamily="34" charset="-122"/>
                <a:ea typeface="微软雅黑" pitchFamily="34" charset="-122"/>
              </a:rPr>
              <a:t>Modularization design</a:t>
            </a:r>
            <a:r>
              <a:rPr lang="zh-CN" altLang="en-US" sz="3200" b="1" dirty="0" smtClean="0">
                <a:latin typeface="微软雅黑" pitchFamily="34" charset="-122"/>
                <a:ea typeface="微软雅黑" pitchFamily="34" charset="-122"/>
              </a:rPr>
              <a:t>，</a:t>
            </a:r>
            <a:r>
              <a:rPr lang="en-US" altLang="zh-CN" sz="3200" b="1" dirty="0" smtClean="0">
                <a:latin typeface="微软雅黑" pitchFamily="34" charset="-122"/>
                <a:ea typeface="微软雅黑" pitchFamily="34" charset="-122"/>
              </a:rPr>
              <a:t>install</a:t>
            </a:r>
            <a:r>
              <a:rPr lang="zh-CN" altLang="en-US" sz="3200" b="1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3200" b="1" dirty="0" smtClean="0">
                <a:latin typeface="微软雅黑" pitchFamily="34" charset="-122"/>
                <a:ea typeface="微软雅黑" pitchFamily="34" charset="-122"/>
              </a:rPr>
              <a:t>without</a:t>
            </a:r>
            <a:r>
              <a:rPr lang="zh-CN" altLang="en-US" sz="3200" b="1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3200" b="1" dirty="0" smtClean="0">
                <a:latin typeface="微软雅黑" pitchFamily="34" charset="-122"/>
                <a:ea typeface="微软雅黑" pitchFamily="34" charset="-122"/>
              </a:rPr>
              <a:t>tool</a:t>
            </a:r>
            <a:r>
              <a:rPr lang="zh-CN" altLang="en-US" sz="3200" b="1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3200" b="1" dirty="0" smtClean="0">
                <a:latin typeface="微软雅黑" pitchFamily="34" charset="-122"/>
                <a:ea typeface="微软雅黑" pitchFamily="34" charset="-122"/>
              </a:rPr>
              <a:t>and</a:t>
            </a:r>
            <a:r>
              <a:rPr lang="zh-CN" altLang="en-US" sz="3200" b="1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3200" b="1" dirty="0" smtClean="0">
                <a:latin typeface="微软雅黑" pitchFamily="34" charset="-122"/>
                <a:ea typeface="微软雅黑" pitchFamily="34" charset="-122"/>
              </a:rPr>
              <a:t>maintenance</a:t>
            </a:r>
            <a:r>
              <a:rPr lang="zh-CN" altLang="en-US" sz="3200" b="1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3200" b="1" dirty="0" smtClean="0">
                <a:latin typeface="微软雅黑" pitchFamily="34" charset="-122"/>
                <a:ea typeface="微软雅黑" pitchFamily="34" charset="-122"/>
              </a:rPr>
              <a:t>without</a:t>
            </a:r>
            <a:r>
              <a:rPr lang="zh-CN" altLang="en-US" sz="3200" b="1" dirty="0" smtClean="0">
                <a:latin typeface="微软雅黑" pitchFamily="34" charset="-122"/>
                <a:ea typeface="微软雅黑" pitchFamily="34" charset="-122"/>
              </a:rPr>
              <a:t>  </a:t>
            </a:r>
            <a:r>
              <a:rPr lang="en-US" altLang="zh-CN" sz="3200" b="1" dirty="0" smtClean="0">
                <a:latin typeface="微软雅黑" pitchFamily="34" charset="-122"/>
                <a:ea typeface="微软雅黑" pitchFamily="34" charset="-122"/>
              </a:rPr>
              <a:t>unpack</a:t>
            </a:r>
            <a:endParaRPr lang="zh-CN" altLang="en-US" sz="32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9" name="TextBox 28"/>
          <p:cNvSpPr txBox="1"/>
          <p:nvPr/>
        </p:nvSpPr>
        <p:spPr>
          <a:xfrm>
            <a:off x="2959100" y="6082510"/>
            <a:ext cx="1184272" cy="280834"/>
          </a:xfrm>
          <a:prstGeom prst="rect">
            <a:avLst/>
          </a:prstGeom>
          <a:noFill/>
          <a:effectLst/>
        </p:spPr>
        <p:txBody>
          <a:bodyPr wrap="square" lIns="91429" tIns="45714" rIns="91429" bIns="45714" rtlCol="0">
            <a:spAutoFit/>
          </a:bodyPr>
          <a:lstStyle/>
          <a:p>
            <a:pPr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400" b="1" dirty="0" smtClean="0">
                <a:latin typeface="微软雅黑" pitchFamily="34" charset="-122"/>
                <a:ea typeface="微软雅黑" pitchFamily="34" charset="-122"/>
              </a:rPr>
              <a:t>PSU</a:t>
            </a:r>
            <a:r>
              <a:rPr lang="zh-CN" altLang="en-US" sz="1400" b="1" dirty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400" b="1" dirty="0" smtClean="0">
                <a:latin typeface="微软雅黑" pitchFamily="34" charset="-122"/>
                <a:ea typeface="微软雅黑" pitchFamily="34" charset="-122"/>
              </a:rPr>
              <a:t>power</a:t>
            </a:r>
            <a:endParaRPr lang="en-US" sz="1400" b="1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0" name="AutoShape 110"/>
          <p:cNvSpPr>
            <a:spLocks noChangeArrowheads="1"/>
          </p:cNvSpPr>
          <p:nvPr/>
        </p:nvSpPr>
        <p:spPr bwMode="auto">
          <a:xfrm rot="19487187">
            <a:off x="3075580" y="4609557"/>
            <a:ext cx="612000" cy="576000"/>
          </a:xfrm>
          <a:prstGeom prst="rightArrow">
            <a:avLst>
              <a:gd name="adj1" fmla="val 55843"/>
              <a:gd name="adj2" fmla="val 49879"/>
            </a:avLst>
          </a:prstGeom>
          <a:gradFill flip="none" rotWithShape="1">
            <a:gsLst>
              <a:gs pos="0">
                <a:srgbClr val="FFFFFF">
                  <a:alpha val="0"/>
                </a:srgbClr>
              </a:gs>
              <a:gs pos="100000">
                <a:schemeClr val="bg1">
                  <a:lumMod val="75000"/>
                </a:schemeClr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none" lIns="91429" tIns="45714" rIns="91429" bIns="45714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1" name="AutoShape 110"/>
          <p:cNvSpPr>
            <a:spLocks noChangeArrowheads="1"/>
          </p:cNvSpPr>
          <p:nvPr/>
        </p:nvSpPr>
        <p:spPr bwMode="auto">
          <a:xfrm rot="10800000">
            <a:off x="6000761" y="3447181"/>
            <a:ext cx="612000" cy="576000"/>
          </a:xfrm>
          <a:prstGeom prst="rightArrow">
            <a:avLst>
              <a:gd name="adj1" fmla="val 55843"/>
              <a:gd name="adj2" fmla="val 49879"/>
            </a:avLst>
          </a:prstGeom>
          <a:gradFill flip="none" rotWithShape="1">
            <a:gsLst>
              <a:gs pos="0">
                <a:srgbClr val="FFFFFF">
                  <a:alpha val="0"/>
                </a:srgbClr>
              </a:gs>
              <a:gs pos="100000">
                <a:schemeClr val="bg1">
                  <a:lumMod val="75000"/>
                </a:schemeClr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none" lIns="91429" tIns="45714" rIns="91429" bIns="45714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2" name="AutoShape 110"/>
          <p:cNvSpPr>
            <a:spLocks noChangeArrowheads="1"/>
          </p:cNvSpPr>
          <p:nvPr/>
        </p:nvSpPr>
        <p:spPr bwMode="auto">
          <a:xfrm rot="9300000">
            <a:off x="5724343" y="2536348"/>
            <a:ext cx="612000" cy="576000"/>
          </a:xfrm>
          <a:prstGeom prst="rightArrow">
            <a:avLst>
              <a:gd name="adj1" fmla="val 55843"/>
              <a:gd name="adj2" fmla="val 49879"/>
            </a:avLst>
          </a:prstGeom>
          <a:gradFill flip="none" rotWithShape="1">
            <a:gsLst>
              <a:gs pos="0">
                <a:srgbClr val="FFFFFF">
                  <a:alpha val="0"/>
                </a:srgbClr>
              </a:gs>
              <a:gs pos="100000">
                <a:schemeClr val="bg1">
                  <a:lumMod val="75000"/>
                </a:schemeClr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none" lIns="91429" tIns="45714" rIns="91429" bIns="45714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3" name="AutoShape 110"/>
          <p:cNvSpPr>
            <a:spLocks noChangeArrowheads="1"/>
          </p:cNvSpPr>
          <p:nvPr/>
        </p:nvSpPr>
        <p:spPr bwMode="auto">
          <a:xfrm rot="12454115">
            <a:off x="5742116" y="4530030"/>
            <a:ext cx="612000" cy="576000"/>
          </a:xfrm>
          <a:prstGeom prst="rightArrow">
            <a:avLst>
              <a:gd name="adj1" fmla="val 55843"/>
              <a:gd name="adj2" fmla="val 49879"/>
            </a:avLst>
          </a:prstGeom>
          <a:gradFill flip="none" rotWithShape="1">
            <a:gsLst>
              <a:gs pos="0">
                <a:srgbClr val="FFFFFF">
                  <a:alpha val="0"/>
                </a:srgbClr>
              </a:gs>
              <a:gs pos="100000">
                <a:schemeClr val="bg1">
                  <a:lumMod val="75000"/>
                </a:schemeClr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none" lIns="91429" tIns="45714" rIns="91429" bIns="45714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482600" y="1120552"/>
            <a:ext cx="11531600" cy="707886"/>
          </a:xfrm>
          <a:prstGeom prst="rect">
            <a:avLst/>
          </a:prstGeom>
          <a:solidFill>
            <a:srgbClr val="9954CC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reflection blurRad="6350" stA="50000" endA="300" endPos="38500" dist="508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Supporting</a:t>
            </a:r>
            <a:r>
              <a:rPr lang="zh-CN" altLang="en-US" sz="20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install</a:t>
            </a:r>
            <a:r>
              <a:rPr lang="zh-CN" altLang="en-US" sz="20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and</a:t>
            </a:r>
            <a:r>
              <a:rPr lang="zh-CN" altLang="en-US" sz="20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dismantlement</a:t>
            </a:r>
            <a:r>
              <a:rPr lang="zh-CN" altLang="en-US" sz="20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without</a:t>
            </a:r>
            <a:r>
              <a:rPr lang="zh-CN" altLang="en-US" sz="20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tool;</a:t>
            </a:r>
            <a:r>
              <a:rPr lang="zh-CN" altLang="en-US" sz="20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every</a:t>
            </a:r>
            <a:r>
              <a:rPr lang="zh-CN" altLang="en-US" sz="20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module</a:t>
            </a:r>
            <a:r>
              <a:rPr lang="zh-CN" altLang="en-US" sz="20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chassis</a:t>
            </a:r>
            <a:r>
              <a:rPr lang="zh-CN" altLang="en-US" sz="20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can</a:t>
            </a:r>
            <a:r>
              <a:rPr lang="zh-CN" altLang="en-US" sz="20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be</a:t>
            </a:r>
            <a:r>
              <a:rPr lang="zh-CN" altLang="en-US" sz="20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pluggable</a:t>
            </a:r>
            <a:r>
              <a:rPr lang="zh-CN" altLang="en-US" sz="20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front</a:t>
            </a:r>
            <a:r>
              <a:rPr lang="zh-CN" altLang="en-US" sz="20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and</a:t>
            </a:r>
            <a:r>
              <a:rPr lang="zh-CN" altLang="en-US" sz="20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rear</a:t>
            </a:r>
            <a:r>
              <a:rPr lang="zh-CN" altLang="en-US" sz="20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;</a:t>
            </a:r>
            <a:r>
              <a:rPr lang="en-US" altLang="zh-CN" sz="2000" b="1" dirty="0">
                <a:latin typeface="微软雅黑" pitchFamily="34" charset="-122"/>
                <a:ea typeface="微软雅黑" pitchFamily="34" charset="-122"/>
              </a:rPr>
              <a:t> maintenance</a:t>
            </a:r>
            <a:r>
              <a:rPr lang="zh-CN" altLang="en-US" sz="2000" b="1" dirty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b="1" dirty="0">
                <a:latin typeface="微软雅黑" pitchFamily="34" charset="-122"/>
                <a:ea typeface="微软雅黑" pitchFamily="34" charset="-122"/>
              </a:rPr>
              <a:t>without</a:t>
            </a:r>
            <a:r>
              <a:rPr lang="zh-CN" altLang="en-US" sz="2000" b="1" dirty="0">
                <a:latin typeface="微软雅黑" pitchFamily="34" charset="-122"/>
                <a:ea typeface="微软雅黑" pitchFamily="34" charset="-122"/>
              </a:rPr>
              <a:t>  </a:t>
            </a:r>
            <a:r>
              <a:rPr lang="en-US" altLang="zh-CN" sz="2000" b="1" dirty="0">
                <a:latin typeface="微软雅黑" pitchFamily="34" charset="-122"/>
                <a:ea typeface="微软雅黑" pitchFamily="34" charset="-122"/>
              </a:rPr>
              <a:t>unpack</a:t>
            </a:r>
            <a:endParaRPr lang="zh-CN" altLang="en-US" sz="2000" b="1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480" y="4714884"/>
            <a:ext cx="1361174" cy="971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57290" y="2071678"/>
            <a:ext cx="1554902" cy="800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76352" y="3357562"/>
            <a:ext cx="1357322" cy="1039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00496" y="5715016"/>
            <a:ext cx="1412107" cy="904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16216" y="2204864"/>
            <a:ext cx="1606144" cy="1019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43702" y="3286124"/>
            <a:ext cx="1276306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286512" y="4643446"/>
            <a:ext cx="1285884" cy="92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851920" y="3284984"/>
            <a:ext cx="1580672" cy="1152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10285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24"/>
          <p:cNvSpPr txBox="1">
            <a:spLocks/>
          </p:cNvSpPr>
          <p:nvPr/>
        </p:nvSpPr>
        <p:spPr>
          <a:xfrm>
            <a:off x="142844" y="0"/>
            <a:ext cx="8645556" cy="736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0139" tIns="40069" rIns="80139" bIns="40069" numCol="1" anchor="ctr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200" b="1" dirty="0" smtClean="0">
                <a:latin typeface="微软雅黑" pitchFamily="34" charset="-122"/>
                <a:ea typeface="微软雅黑" pitchFamily="34" charset="-122"/>
              </a:rPr>
              <a:t>I980-G10 hardware</a:t>
            </a:r>
            <a:r>
              <a:rPr lang="zh-CN" altLang="en-US" sz="3200" b="1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3200" b="1" dirty="0">
                <a:latin typeface="微软雅黑" pitchFamily="34" charset="-122"/>
                <a:ea typeface="微软雅黑" pitchFamily="34" charset="-122"/>
              </a:rPr>
              <a:t>partitioning technique</a:t>
            </a:r>
            <a:endParaRPr lang="zh-CN" altLang="en-US" sz="32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17500" y="1508430"/>
            <a:ext cx="6273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Flexible application</a:t>
            </a:r>
          </a:p>
          <a:p>
            <a:pPr marL="742950" lvl="1" indent="-285750" eaLnBrk="0" hangingPunct="0">
              <a:spcBef>
                <a:spcPct val="20000"/>
              </a:spcBef>
              <a:buFont typeface="Arial" charset="0"/>
              <a:buChar char="–"/>
              <a:defRPr/>
            </a:pPr>
            <a:r>
              <a:rPr lang="en-US" altLang="zh-CN" sz="2000" dirty="0">
                <a:latin typeface="微软雅黑" pitchFamily="34" charset="-122"/>
                <a:ea typeface="微软雅黑" pitchFamily="34" charset="-122"/>
              </a:rPr>
              <a:t>8-way and 4-way can switch freely 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to meet the different clients’ application needs;</a:t>
            </a:r>
          </a:p>
        </p:txBody>
      </p:sp>
      <p:sp>
        <p:nvSpPr>
          <p:cNvPr id="4" name="矩形 3"/>
          <p:cNvSpPr/>
          <p:nvPr/>
        </p:nvSpPr>
        <p:spPr>
          <a:xfrm>
            <a:off x="131610" y="2734072"/>
            <a:ext cx="654859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Some parts are common</a:t>
            </a:r>
          </a:p>
          <a:p>
            <a:pPr marL="742950" lvl="1" indent="-285750" eaLnBrk="0" hangingPunct="0">
              <a:spcBef>
                <a:spcPct val="20000"/>
              </a:spcBef>
              <a:buFont typeface="Arial" charset="0"/>
              <a:buChar char="–"/>
              <a:defRPr/>
            </a:pP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 Power supply modules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 together low the consumption</a:t>
            </a:r>
          </a:p>
          <a:p>
            <a:pPr marL="742950" lvl="1" indent="-285750" eaLnBrk="0" hangingPunct="0">
              <a:spcBef>
                <a:spcPct val="20000"/>
              </a:spcBef>
              <a:buFont typeface="Arial" charset="0"/>
              <a:buChar char="–"/>
              <a:defRPr/>
            </a:pPr>
            <a:r>
              <a:rPr lang="en-US" altLang="zh-CN" sz="2000" dirty="0">
                <a:latin typeface="微软雅黑" pitchFamily="34" charset="-122"/>
                <a:ea typeface="微软雅黑" pitchFamily="34" charset="-122"/>
              </a:rPr>
              <a:t>F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ans </a:t>
            </a:r>
            <a:r>
              <a:rPr lang="en-US" altLang="zh-CN" sz="2000" dirty="0">
                <a:latin typeface="微软雅黑" pitchFamily="34" charset="-122"/>
                <a:ea typeface="微软雅黑" pitchFamily="34" charset="-122"/>
              </a:rPr>
              <a:t>together low the 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consumption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and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noise</a:t>
            </a:r>
          </a:p>
          <a:p>
            <a:pPr marL="742950" lvl="1" indent="-285750" eaLnBrk="0" hangingPunct="0">
              <a:spcBef>
                <a:spcPct val="20000"/>
              </a:spcBef>
              <a:buFont typeface="Arial" charset="0"/>
              <a:buChar char="–"/>
              <a:defRPr/>
            </a:pP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Monitor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modules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are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common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to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manage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lowing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  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the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costs</a:t>
            </a:r>
            <a:endParaRPr lang="zh-CN" altLang="en-US" sz="20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23528" y="5068044"/>
            <a:ext cx="61280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Core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parts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are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all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independent</a:t>
            </a:r>
          </a:p>
          <a:p>
            <a:pPr marL="742950" lvl="1" indent="-285750" eaLnBrk="0" hangingPunct="0">
              <a:spcBef>
                <a:spcPct val="20000"/>
              </a:spcBef>
              <a:buFont typeface="Arial" charset="0"/>
              <a:buChar char="–"/>
              <a:defRPr/>
            </a:pP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CPU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module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， </a:t>
            </a:r>
            <a:r>
              <a:rPr lang="en-US" altLang="zh-CN" sz="2000" dirty="0">
                <a:latin typeface="微软雅黑" pitchFamily="34" charset="-122"/>
                <a:ea typeface="微软雅黑" pitchFamily="34" charset="-122"/>
              </a:rPr>
              <a:t>IOE module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，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10-gigabit module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，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 storage module are all independent and can be </a:t>
            </a:r>
            <a:r>
              <a:rPr lang="en-US" altLang="zh-CN" sz="2000" dirty="0">
                <a:latin typeface="微软雅黑" pitchFamily="34" charset="-122"/>
                <a:ea typeface="微软雅黑" pitchFamily="34" charset="-122"/>
              </a:rPr>
              <a:t>used </a:t>
            </a: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bifurcated</a:t>
            </a:r>
            <a:endParaRPr lang="zh-CN" altLang="en-US" sz="2000" dirty="0" smtClean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96104" y="3836990"/>
            <a:ext cx="3429024" cy="2709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19904" y="1058846"/>
            <a:ext cx="3429024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矩形 7"/>
          <p:cNvSpPr/>
          <p:nvPr/>
        </p:nvSpPr>
        <p:spPr>
          <a:xfrm>
            <a:off x="6838956" y="1538274"/>
            <a:ext cx="3194044" cy="500066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927856" y="2459030"/>
            <a:ext cx="3000396" cy="500066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988180" y="3051172"/>
            <a:ext cx="1071570" cy="500066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889884" y="4446594"/>
            <a:ext cx="1495416" cy="500066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7972436" y="5222888"/>
            <a:ext cx="1323964" cy="61911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7883536" y="6059506"/>
            <a:ext cx="1428760" cy="35719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6916742" y="5543566"/>
            <a:ext cx="357190" cy="938218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6807200" y="1065196"/>
            <a:ext cx="3352800" cy="50006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7010400" y="1985952"/>
            <a:ext cx="3048000" cy="50006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8047050" y="3063872"/>
            <a:ext cx="1071570" cy="50006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7927984" y="3959228"/>
            <a:ext cx="1409712" cy="50006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7915284" y="4908560"/>
            <a:ext cx="1409712" cy="50006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7921636" y="5753116"/>
            <a:ext cx="1428760" cy="3571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9934918" y="5554042"/>
            <a:ext cx="357190" cy="9382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10493615" y="2609844"/>
            <a:ext cx="16979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smtClean="0">
                <a:latin typeface="微软雅黑" pitchFamily="34" charset="-122"/>
                <a:ea typeface="微软雅黑" pitchFamily="34" charset="-122"/>
              </a:rPr>
              <a:t>Partitioning </a:t>
            </a:r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1</a:t>
            </a:r>
            <a:endParaRPr lang="zh-CN" altLang="en-US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10455515" y="3052758"/>
            <a:ext cx="16979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smtClean="0">
                <a:latin typeface="微软雅黑" pitchFamily="34" charset="-122"/>
                <a:ea typeface="微软雅黑" pitchFamily="34" charset="-122"/>
              </a:rPr>
              <a:t>Partitioning </a:t>
            </a:r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2</a:t>
            </a:r>
            <a:endParaRPr lang="zh-CN" altLang="en-US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4" name="内容占位符 1"/>
          <p:cNvSpPr txBox="1">
            <a:spLocks/>
          </p:cNvSpPr>
          <p:nvPr/>
        </p:nvSpPr>
        <p:spPr>
          <a:xfrm>
            <a:off x="251520" y="1052736"/>
            <a:ext cx="6415980" cy="5805264"/>
          </a:xfrm>
          <a:prstGeom prst="rect">
            <a:avLst/>
          </a:prstGeom>
          <a:ln w="57150" cmpd="thickThin">
            <a:solidFill>
              <a:srgbClr val="7030A0"/>
            </a:solidFill>
          </a:ln>
        </p:spPr>
        <p:txBody>
          <a:bodyPr/>
          <a:lstStyle/>
          <a:p>
            <a:pPr marL="342900" lvl="0" indent="-342900" eaLnBrk="0" hangingPunct="0">
              <a:spcBef>
                <a:spcPct val="20000"/>
              </a:spcBef>
              <a:buFont typeface="Wingdings" pitchFamily="2" charset="2"/>
              <a:buChar char="Ø"/>
              <a:defRPr/>
            </a:pPr>
            <a:endParaRPr lang="zh-CN" altLang="en-US" sz="3200" dirty="0" smtClean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10285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/>
      <p:bldP spid="22" grpId="1"/>
      <p:bldP spid="23" grpId="0"/>
      <p:bldP spid="23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7"/>
          <p:cNvSpPr txBox="1">
            <a:spLocks noChangeArrowheads="1"/>
          </p:cNvSpPr>
          <p:nvPr/>
        </p:nvSpPr>
        <p:spPr>
          <a:xfrm>
            <a:off x="284559" y="188640"/>
            <a:ext cx="7743825" cy="8715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40064" rIns="80129" bIns="40064" numCol="1" anchor="ctr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zh-CN" sz="3200" b="1" dirty="0">
                <a:latin typeface="微软雅黑" pitchFamily="34" charset="-122"/>
                <a:ea typeface="微软雅黑" pitchFamily="34" charset="-122"/>
              </a:rPr>
              <a:t>Unified maintenance and management </a:t>
            </a:r>
            <a:endParaRPr lang="zh-CN" altLang="en-US" sz="32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6" name="Line 12"/>
          <p:cNvSpPr>
            <a:spLocks noChangeShapeType="1"/>
          </p:cNvSpPr>
          <p:nvPr/>
        </p:nvSpPr>
        <p:spPr bwMode="auto">
          <a:xfrm flipV="1">
            <a:off x="5018088" y="4789512"/>
            <a:ext cx="6350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7" name="Rectangle 8"/>
          <p:cNvSpPr txBox="1">
            <a:spLocks noChangeArrowheads="1"/>
          </p:cNvSpPr>
          <p:nvPr/>
        </p:nvSpPr>
        <p:spPr bwMode="auto">
          <a:xfrm>
            <a:off x="-215900" y="1124744"/>
            <a:ext cx="7734300" cy="6406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8313" tIns="39157" rIns="78313" bIns="39157" numCol="1" anchor="t" anchorCtr="0" compatLnSpc="1">
            <a:prstTxWarp prst="textNoShape">
              <a:avLst/>
            </a:prstTxWarp>
          </a:bodyPr>
          <a:lstStyle/>
          <a:p>
            <a:pPr marL="742950" lvl="1" indent="-2857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SzPct val="50000"/>
              <a:buFont typeface="Wingdings" pitchFamily="2" charset="2"/>
              <a:buChar char="Ø"/>
              <a:defRPr/>
            </a:pPr>
            <a:r>
              <a:rPr lang="en-US" altLang="zh-CN" kern="0" dirty="0" err="1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Sugon</a:t>
            </a:r>
            <a:r>
              <a:rPr lang="en-US" altLang="zh-CN" kern="0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 self-develop management module</a:t>
            </a:r>
            <a:r>
              <a:rPr lang="zh-CN" altLang="en-US" kern="0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 (</a:t>
            </a:r>
            <a:r>
              <a:rPr lang="en-US" altLang="zh-CN" kern="0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BMC</a:t>
            </a:r>
            <a:r>
              <a:rPr lang="zh-CN" altLang="en-US" kern="0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) </a:t>
            </a:r>
            <a:r>
              <a:rPr lang="en-US" altLang="zh-CN" kern="0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supports</a:t>
            </a:r>
            <a:r>
              <a:rPr lang="zh-CN" altLang="en-US" kern="0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kern="0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independent</a:t>
            </a:r>
            <a:r>
              <a:rPr lang="zh-CN" altLang="en-US" kern="0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kern="0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management </a:t>
            </a:r>
            <a:r>
              <a:rPr lang="zh-CN" altLang="en-US" kern="0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kern="0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interfaces</a:t>
            </a:r>
            <a:r>
              <a:rPr lang="zh-CN" altLang="en-US" kern="0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kern="0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such</a:t>
            </a:r>
            <a:r>
              <a:rPr lang="zh-CN" altLang="en-US" kern="0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  </a:t>
            </a:r>
            <a:r>
              <a:rPr lang="en-US" altLang="zh-CN" kern="0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as</a:t>
            </a:r>
            <a:r>
              <a:rPr lang="zh-CN" altLang="en-US" kern="0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kern="0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IPMI2.0</a:t>
            </a:r>
            <a:r>
              <a:rPr lang="zh-CN" altLang="en-US" kern="0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kern="0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and</a:t>
            </a:r>
            <a:r>
              <a:rPr lang="zh-CN" altLang="en-US" kern="0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kern="0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SNMP</a:t>
            </a:r>
            <a:r>
              <a:rPr lang="zh-CN" altLang="en-US" kern="0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; </a:t>
            </a:r>
            <a:r>
              <a:rPr lang="en-US" altLang="zh-CN" kern="0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supports</a:t>
            </a:r>
            <a:r>
              <a:rPr lang="zh-CN" altLang="en-US" kern="0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  </a:t>
            </a:r>
            <a:r>
              <a:rPr lang="en-US" altLang="zh-CN" kern="0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SOL,</a:t>
            </a:r>
            <a:r>
              <a:rPr lang="zh-CN" altLang="en-US" kern="0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kern="0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CLI</a:t>
            </a:r>
            <a:r>
              <a:rPr lang="zh-CN" altLang="zh-CN" kern="0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kern="0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and</a:t>
            </a:r>
            <a:r>
              <a:rPr lang="zh-CN" altLang="en-US" kern="0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kern="0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KVM over IP</a:t>
            </a:r>
            <a:r>
              <a:rPr lang="zh-CN" altLang="en-US" kern="0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; </a:t>
            </a:r>
            <a:r>
              <a:rPr lang="en-US" altLang="zh-CN" kern="0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supports</a:t>
            </a:r>
            <a:r>
              <a:rPr lang="zh-CN" altLang="en-US" kern="0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  </a:t>
            </a:r>
            <a:r>
              <a:rPr lang="en-US" altLang="zh-CN" kern="0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the</a:t>
            </a:r>
            <a:r>
              <a:rPr lang="zh-CN" altLang="en-US" kern="0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kern="0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remote</a:t>
            </a:r>
            <a:r>
              <a:rPr lang="zh-CN" altLang="en-US" kern="0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kern="0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BIOS/Firmware update;</a:t>
            </a:r>
          </a:p>
          <a:p>
            <a:pPr marL="742950" lvl="1" indent="-2857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SzPct val="50000"/>
              <a:buFont typeface="Wingdings" pitchFamily="2" charset="2"/>
              <a:buChar char="Ø"/>
              <a:defRPr/>
            </a:pPr>
            <a:r>
              <a:rPr lang="en-US" altLang="zh-CN" kern="0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Easy</a:t>
            </a:r>
            <a:r>
              <a:rPr lang="zh-CN" altLang="en-US" kern="0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kern="0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to</a:t>
            </a:r>
            <a:r>
              <a:rPr lang="zh-CN" altLang="en-US" kern="0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kern="0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locate</a:t>
            </a:r>
            <a:r>
              <a:rPr lang="zh-CN" altLang="en-US" kern="0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kern="0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parts</a:t>
            </a:r>
            <a:r>
              <a:rPr lang="zh-CN" altLang="en-US" kern="0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kern="0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and</a:t>
            </a:r>
            <a:r>
              <a:rPr lang="zh-CN" altLang="en-US" kern="0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kern="0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to</a:t>
            </a:r>
            <a:r>
              <a:rPr lang="zh-CN" altLang="en-US" kern="0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kern="0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diagnose</a:t>
            </a:r>
            <a:r>
              <a:rPr lang="zh-CN" altLang="en-US" kern="0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kern="0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the</a:t>
            </a:r>
            <a:r>
              <a:rPr lang="zh-CN" altLang="en-US" kern="0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kern="0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failure</a:t>
            </a:r>
            <a:r>
              <a:rPr lang="zh-CN" altLang="en-US" kern="0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kern="0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in</a:t>
            </a:r>
            <a:r>
              <a:rPr lang="zh-CN" altLang="en-US" kern="0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kern="0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the</a:t>
            </a:r>
            <a:r>
              <a:rPr lang="zh-CN" altLang="en-US" kern="0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kern="0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system;</a:t>
            </a:r>
            <a:r>
              <a:rPr lang="zh-CN" altLang="en-US" kern="0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endParaRPr lang="en-US" altLang="zh-CN" dirty="0" smtClean="0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  <a:p>
            <a:pPr marL="742950" lvl="1" indent="-2857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SzPct val="50000"/>
              <a:buFont typeface="Wingdings" pitchFamily="2" charset="2"/>
              <a:buChar char="Ø"/>
              <a:defRPr/>
            </a:pPr>
            <a:r>
              <a:rPr lang="en-US" altLang="zh-CN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BIOS FW</a:t>
            </a:r>
            <a:r>
              <a:rPr lang="zh-CN" altLang="en-US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can</a:t>
            </a:r>
            <a:r>
              <a:rPr lang="zh-CN" altLang="en-US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be</a:t>
            </a:r>
            <a:r>
              <a:rPr lang="zh-CN" altLang="en-US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remote</a:t>
            </a:r>
            <a:r>
              <a:rPr lang="zh-CN" altLang="en-US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updated</a:t>
            </a:r>
            <a:r>
              <a:rPr lang="zh-CN" altLang="en-US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through</a:t>
            </a:r>
            <a:r>
              <a:rPr lang="zh-CN" altLang="en-US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BMC Web</a:t>
            </a:r>
            <a:r>
              <a:rPr lang="zh-CN" altLang="en-US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  </a:t>
            </a:r>
            <a:r>
              <a:rPr lang="en-US" altLang="zh-CN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providing</a:t>
            </a:r>
            <a:r>
              <a:rPr lang="zh-CN" altLang="en-US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convenience</a:t>
            </a:r>
            <a:r>
              <a:rPr lang="zh-CN" altLang="en-US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in</a:t>
            </a:r>
            <a:r>
              <a:rPr lang="zh-CN" altLang="en-US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human-</a:t>
            </a:r>
            <a:r>
              <a:rPr lang="en-US" altLang="zh-CN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oriented</a:t>
            </a:r>
            <a:r>
              <a:rPr lang="zh-CN" altLang="en-US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update</a:t>
            </a:r>
            <a:r>
              <a:rPr lang="zh-CN" altLang="en-US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strategy;</a:t>
            </a:r>
          </a:p>
          <a:p>
            <a:pPr marL="742950" lvl="1" indent="-2857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SzPct val="50000"/>
              <a:buFont typeface="Wingdings" pitchFamily="2" charset="2"/>
              <a:buChar char="Ø"/>
              <a:defRPr/>
            </a:pPr>
            <a:r>
              <a:rPr lang="en-US" altLang="zh-CN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The</a:t>
            </a:r>
            <a:r>
              <a:rPr lang="zh-CN" altLang="en-US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first</a:t>
            </a:r>
            <a:r>
              <a:rPr lang="zh-CN" altLang="en-US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company</a:t>
            </a:r>
            <a:r>
              <a:rPr lang="zh-CN" altLang="en-US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has</a:t>
            </a:r>
            <a:r>
              <a:rPr lang="zh-CN" altLang="en-US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realized</a:t>
            </a:r>
            <a:r>
              <a:rPr lang="zh-CN" altLang="en-US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to</a:t>
            </a:r>
            <a:r>
              <a:rPr lang="zh-CN" altLang="en-US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monitor</a:t>
            </a:r>
            <a:r>
              <a:rPr lang="zh-CN" altLang="en-US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the</a:t>
            </a:r>
            <a:r>
              <a:rPr lang="zh-CN" altLang="en-US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key</a:t>
            </a:r>
            <a:r>
              <a:rPr lang="zh-CN" altLang="en-US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information</a:t>
            </a:r>
            <a:r>
              <a:rPr lang="zh-CN" altLang="en-US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of</a:t>
            </a:r>
            <a:r>
              <a:rPr lang="zh-CN" altLang="en-US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network</a:t>
            </a:r>
            <a:r>
              <a:rPr lang="zh-CN" altLang="en-US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cards</a:t>
            </a:r>
            <a:r>
              <a:rPr lang="zh-CN" altLang="en-US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through</a:t>
            </a:r>
            <a:r>
              <a:rPr lang="zh-CN" altLang="en-US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BMC</a:t>
            </a:r>
            <a:r>
              <a:rPr lang="zh-CN" altLang="zh-CN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.</a:t>
            </a:r>
            <a:r>
              <a:rPr lang="zh-CN" altLang="en-US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The</a:t>
            </a:r>
            <a:r>
              <a:rPr lang="zh-CN" altLang="en-US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key</a:t>
            </a:r>
            <a:r>
              <a:rPr lang="zh-CN" altLang="en-US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information</a:t>
            </a:r>
            <a:r>
              <a:rPr lang="zh-CN" altLang="en-US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includes</a:t>
            </a:r>
            <a:r>
              <a:rPr lang="zh-CN" altLang="en-US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manufacturer,</a:t>
            </a:r>
            <a:r>
              <a:rPr lang="zh-CN" altLang="en-US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type</a:t>
            </a:r>
            <a:r>
              <a:rPr lang="zh-CN" altLang="en-US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,</a:t>
            </a:r>
            <a:r>
              <a:rPr lang="zh-CN" altLang="en-US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speed</a:t>
            </a:r>
            <a:r>
              <a:rPr lang="zh-CN" altLang="en-US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,</a:t>
            </a:r>
            <a:r>
              <a:rPr lang="zh-CN" altLang="zh-CN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link</a:t>
            </a:r>
            <a:r>
              <a:rPr lang="zh-CN" altLang="en-US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state</a:t>
            </a:r>
            <a:r>
              <a:rPr lang="zh-CN" altLang="en-US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,</a:t>
            </a:r>
            <a:r>
              <a:rPr lang="zh-CN" altLang="en-US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MAC</a:t>
            </a:r>
            <a:r>
              <a:rPr lang="zh-CN" altLang="en-US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address</a:t>
            </a:r>
            <a:r>
              <a:rPr lang="zh-CN" altLang="en-US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and</a:t>
            </a:r>
            <a:r>
              <a:rPr lang="zh-CN" altLang="en-US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  </a:t>
            </a:r>
            <a:r>
              <a:rPr lang="en-US" altLang="zh-CN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correspondence</a:t>
            </a:r>
            <a:r>
              <a:rPr lang="zh-CN" altLang="en-US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between</a:t>
            </a:r>
            <a:r>
              <a:rPr lang="zh-CN" altLang="en-US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MAC</a:t>
            </a:r>
            <a:r>
              <a:rPr lang="zh-CN" altLang="en-US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and</a:t>
            </a:r>
            <a:r>
              <a:rPr lang="zh-CN" altLang="en-US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NIC</a:t>
            </a:r>
            <a:r>
              <a:rPr lang="zh-CN" altLang="en-US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.</a:t>
            </a:r>
            <a:endParaRPr lang="en-US" altLang="zh-CN" dirty="0" smtClean="0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  <a:p>
            <a:pPr marL="742950" lvl="1" indent="-2857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50000"/>
              <a:buFont typeface="Wingdings" pitchFamily="2" charset="2"/>
              <a:buChar char="Ø"/>
              <a:defRPr/>
            </a:pPr>
            <a:endParaRPr lang="en-US" altLang="zh-CN" sz="2000" dirty="0" smtClean="0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CN" sz="1600" dirty="0" smtClean="0">
              <a:solidFill>
                <a:prstClr val="black"/>
              </a:solidFill>
              <a:latin typeface="Arial" charset="0"/>
            </a:endParaRPr>
          </a:p>
          <a:p>
            <a:pPr marL="742950" lvl="1" indent="-2857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50000"/>
              <a:buFont typeface="Wingdings" pitchFamily="2" charset="2"/>
              <a:buChar char="Ø"/>
              <a:defRPr/>
            </a:pPr>
            <a:endParaRPr lang="zh-CN" altLang="en-US" sz="2000" kern="0" dirty="0" smtClean="0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  <a:p>
            <a:pPr marL="742950" lvl="1" indent="-28575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Ø"/>
              <a:defRPr/>
            </a:pPr>
            <a:endParaRPr lang="en-US" altLang="zh-CN" sz="2000" dirty="0" smtClean="0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  <a:p>
            <a:pPr marL="742950" lvl="1" indent="-28575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50000"/>
              <a:buFont typeface="Wingdings" pitchFamily="2" charset="2"/>
              <a:buChar char="Ø"/>
              <a:defRPr/>
            </a:pPr>
            <a:endParaRPr lang="en-US" altLang="zh-CN" sz="2000" kern="0" dirty="0" smtClean="0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8" name="内容占位符 1"/>
          <p:cNvSpPr txBox="1">
            <a:spLocks/>
          </p:cNvSpPr>
          <p:nvPr/>
        </p:nvSpPr>
        <p:spPr>
          <a:xfrm>
            <a:off x="251520" y="1052736"/>
            <a:ext cx="7012880" cy="5544616"/>
          </a:xfrm>
          <a:prstGeom prst="rect">
            <a:avLst/>
          </a:prstGeom>
          <a:ln w="57150" cmpd="thickThin">
            <a:solidFill>
              <a:srgbClr val="7030A0"/>
            </a:solidFill>
          </a:ln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endParaRPr lang="zh-CN" altLang="en-US" sz="3200" dirty="0" smtClean="0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23708" y="1042243"/>
            <a:ext cx="4283968" cy="2734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39608" y="3653180"/>
            <a:ext cx="4248472" cy="320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10285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39188" y="39697"/>
            <a:ext cx="10919884" cy="86836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5228" tIns="47613" rIns="95228" bIns="47613" anchor="ctr"/>
          <a:lstStyle/>
          <a:p>
            <a:pPr defTabSz="950198"/>
            <a:r>
              <a:rPr lang="en-US" altLang="zh-CN" sz="3200" b="1" dirty="0" smtClean="0">
                <a:solidFill>
                  <a:srgbClr val="990000"/>
                </a:solidFill>
                <a:latin typeface="微软雅黑" pitchFamily="34" charset="-122"/>
                <a:ea typeface="微软雅黑" pitchFamily="34" charset="-122"/>
              </a:rPr>
              <a:t>Contents</a:t>
            </a:r>
            <a:endParaRPr lang="zh-CN" altLang="en-US" sz="3200" b="1" dirty="0">
              <a:solidFill>
                <a:srgbClr val="99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82" name="Group 11"/>
          <p:cNvGrpSpPr>
            <a:grpSpLocks/>
          </p:cNvGrpSpPr>
          <p:nvPr/>
        </p:nvGrpSpPr>
        <p:grpSpPr bwMode="auto">
          <a:xfrm>
            <a:off x="1631963" y="1309831"/>
            <a:ext cx="9121673" cy="914400"/>
            <a:chOff x="0" y="0"/>
            <a:chExt cx="7287686" cy="685502"/>
          </a:xfrm>
        </p:grpSpPr>
        <p:sp>
          <p:nvSpPr>
            <p:cNvPr id="83" name="AutoShape 2"/>
            <p:cNvSpPr>
              <a:spLocks noChangeArrowheads="1"/>
            </p:cNvSpPr>
            <p:nvPr/>
          </p:nvSpPr>
          <p:spPr bwMode="auto">
            <a:xfrm>
              <a:off x="403359" y="64466"/>
              <a:ext cx="6884327" cy="621036"/>
            </a:xfrm>
            <a:prstGeom prst="roundRect">
              <a:avLst>
                <a:gd name="adj" fmla="val 10889"/>
              </a:avLst>
            </a:prstGeom>
            <a:solidFill>
              <a:schemeClr val="tx1">
                <a:lumMod val="50000"/>
                <a:lumOff val="50000"/>
              </a:schemeClr>
            </a:solidFill>
            <a:ln w="38100" cmpd="sng">
              <a:solidFill>
                <a:srgbClr val="FFFFFF"/>
              </a:solidFill>
              <a:bevel/>
              <a:headEnd/>
              <a:tailEnd/>
            </a:ln>
          </p:spPr>
          <p:txBody>
            <a:bodyPr wrap="none" anchor="ctr"/>
            <a:lstStyle/>
            <a:p>
              <a:endParaRPr lang="zh-CN" altLang="zh-CN" sz="2400">
                <a:solidFill>
                  <a:srgbClr val="000000"/>
                </a:solidFill>
                <a:latin typeface="Franklin Gothic Book" panose="020B0503020102020204" pitchFamily="34" charset="0"/>
                <a:ea typeface="黑体" panose="02010609060101010101" pitchFamily="49" charset="-122"/>
                <a:sym typeface="黑体" panose="02010609060101010101" pitchFamily="49" charset="-122"/>
              </a:endParaRPr>
            </a:p>
          </p:txBody>
        </p:sp>
        <p:sp>
          <p:nvSpPr>
            <p:cNvPr id="84" name="AutoShape 6"/>
            <p:cNvSpPr>
              <a:spLocks noChangeArrowheads="1"/>
            </p:cNvSpPr>
            <p:nvPr/>
          </p:nvSpPr>
          <p:spPr bwMode="auto">
            <a:xfrm>
              <a:off x="0" y="0"/>
              <a:ext cx="619383" cy="561470"/>
            </a:xfrm>
            <a:prstGeom prst="roundRect">
              <a:avLst>
                <a:gd name="adj" fmla="val 11917"/>
              </a:avLst>
            </a:prstGeom>
            <a:solidFill>
              <a:srgbClr val="A5A5A5"/>
            </a:solidFill>
            <a:ln w="38100" cmpd="sng">
              <a:solidFill>
                <a:schemeClr val="bg1"/>
              </a:solidFill>
              <a:bevel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733" dirty="0">
                  <a:solidFill>
                    <a:schemeClr val="bg1"/>
                  </a:solidFill>
                  <a:latin typeface="Arial Black" panose="020B0A04020102020204" pitchFamily="34" charset="0"/>
                  <a:sym typeface="Arial Black" panose="020B0A04020102020204" pitchFamily="34" charset="0"/>
                </a:rPr>
                <a:t>1</a:t>
              </a:r>
              <a:endParaRPr lang="zh-CN" altLang="en-US" sz="3733" dirty="0">
                <a:solidFill>
                  <a:schemeClr val="bg1"/>
                </a:solidFill>
                <a:latin typeface="Arial Black" panose="020B0A04020102020204" pitchFamily="34" charset="0"/>
                <a:sym typeface="Arial Black" panose="020B0A04020102020204" pitchFamily="34" charset="0"/>
              </a:endParaRPr>
            </a:p>
          </p:txBody>
        </p:sp>
        <p:sp>
          <p:nvSpPr>
            <p:cNvPr id="85" name="TextBox 3"/>
            <p:cNvSpPr>
              <a:spLocks noChangeArrowheads="1"/>
            </p:cNvSpPr>
            <p:nvPr/>
          </p:nvSpPr>
          <p:spPr bwMode="auto">
            <a:xfrm>
              <a:off x="792088" y="144016"/>
              <a:ext cx="6048672" cy="346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Process</a:t>
              </a:r>
              <a:r>
                <a:rPr lang="zh-CN" altLang="en-US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  <a:r>
                <a:rPr lang="en-US" altLang="zh-CN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and</a:t>
              </a:r>
              <a:r>
                <a:rPr lang="zh-CN" altLang="en-US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  <a:r>
                <a:rPr lang="en-US" altLang="zh-CN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positioning</a:t>
              </a:r>
              <a:r>
                <a:rPr lang="zh-CN" altLang="en-US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  <a:r>
                <a:rPr lang="en-US" altLang="zh-CN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of</a:t>
              </a:r>
              <a:r>
                <a:rPr lang="zh-CN" altLang="en-US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  <a:r>
                <a:rPr lang="en-US" altLang="zh-CN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the</a:t>
              </a:r>
              <a:r>
                <a:rPr lang="zh-CN" altLang="en-US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  <a:r>
                <a:rPr lang="en-US" altLang="zh-CN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p</a:t>
              </a:r>
              <a:r>
                <a:rPr lang="en-US" altLang="en-US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roduct</a:t>
              </a:r>
              <a:endPara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86" name="Group 15"/>
          <p:cNvGrpSpPr>
            <a:grpSpLocks/>
          </p:cNvGrpSpPr>
          <p:nvPr/>
        </p:nvGrpSpPr>
        <p:grpSpPr bwMode="auto">
          <a:xfrm>
            <a:off x="1631963" y="2366047"/>
            <a:ext cx="9121673" cy="914400"/>
            <a:chOff x="0" y="0"/>
            <a:chExt cx="7287686" cy="685502"/>
          </a:xfrm>
        </p:grpSpPr>
        <p:sp>
          <p:nvSpPr>
            <p:cNvPr id="87" name="AutoShape 2"/>
            <p:cNvSpPr>
              <a:spLocks noChangeArrowheads="1"/>
            </p:cNvSpPr>
            <p:nvPr/>
          </p:nvSpPr>
          <p:spPr bwMode="auto">
            <a:xfrm>
              <a:off x="403359" y="64466"/>
              <a:ext cx="6884327" cy="621036"/>
            </a:xfrm>
            <a:prstGeom prst="roundRect">
              <a:avLst>
                <a:gd name="adj" fmla="val 10889"/>
              </a:avLst>
            </a:prstGeom>
            <a:solidFill>
              <a:srgbClr val="7F7F7F"/>
            </a:solidFill>
            <a:ln w="38100" cmpd="sng">
              <a:solidFill>
                <a:srgbClr val="FFFFFF"/>
              </a:solidFill>
              <a:bevel/>
              <a:headEnd/>
              <a:tailEnd/>
            </a:ln>
          </p:spPr>
          <p:txBody>
            <a:bodyPr wrap="none" anchor="ctr"/>
            <a:lstStyle/>
            <a:p>
              <a:endParaRPr lang="zh-CN" altLang="en-US" sz="2400" dirty="0"/>
            </a:p>
            <a:p>
              <a:endParaRPr lang="zh-CN" altLang="zh-CN" sz="2400" dirty="0">
                <a:solidFill>
                  <a:srgbClr val="000000"/>
                </a:solidFill>
                <a:latin typeface="Franklin Gothic Book" panose="020B0503020102020204" pitchFamily="34" charset="0"/>
                <a:ea typeface="黑体" panose="02010609060101010101" pitchFamily="49" charset="-122"/>
                <a:sym typeface="黑体" panose="02010609060101010101" pitchFamily="49" charset="-122"/>
              </a:endParaRPr>
            </a:p>
          </p:txBody>
        </p:sp>
        <p:sp>
          <p:nvSpPr>
            <p:cNvPr id="88" name="AutoShape 6"/>
            <p:cNvSpPr>
              <a:spLocks noChangeArrowheads="1"/>
            </p:cNvSpPr>
            <p:nvPr/>
          </p:nvSpPr>
          <p:spPr bwMode="auto">
            <a:xfrm>
              <a:off x="0" y="0"/>
              <a:ext cx="619383" cy="561470"/>
            </a:xfrm>
            <a:prstGeom prst="roundRect">
              <a:avLst>
                <a:gd name="adj" fmla="val 11917"/>
              </a:avLst>
            </a:prstGeom>
            <a:solidFill>
              <a:srgbClr val="A5A5A5"/>
            </a:solidFill>
            <a:ln w="38100" cmpd="sng">
              <a:solidFill>
                <a:schemeClr val="bg1"/>
              </a:solidFill>
              <a:bevel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733" dirty="0">
                  <a:solidFill>
                    <a:schemeClr val="bg1"/>
                  </a:solidFill>
                  <a:latin typeface="Arial Black" panose="020B0A04020102020204" pitchFamily="34" charset="0"/>
                  <a:sym typeface="Arial Black" panose="020B0A04020102020204" pitchFamily="34" charset="0"/>
                </a:rPr>
                <a:t>2</a:t>
              </a:r>
              <a:endParaRPr lang="zh-CN" altLang="en-US" sz="3733" dirty="0">
                <a:solidFill>
                  <a:schemeClr val="bg1"/>
                </a:solidFill>
                <a:latin typeface="Arial Black" panose="020B0A04020102020204" pitchFamily="34" charset="0"/>
                <a:sym typeface="Arial Black" panose="020B0A04020102020204" pitchFamily="34" charset="0"/>
              </a:endParaRPr>
            </a:p>
          </p:txBody>
        </p:sp>
        <p:sp>
          <p:nvSpPr>
            <p:cNvPr id="89" name="TextBox 127"/>
            <p:cNvSpPr>
              <a:spLocks noChangeArrowheads="1"/>
            </p:cNvSpPr>
            <p:nvPr/>
          </p:nvSpPr>
          <p:spPr bwMode="auto">
            <a:xfrm>
              <a:off x="792088" y="144016"/>
              <a:ext cx="6048672" cy="346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zh-CN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Overview</a:t>
              </a:r>
              <a:r>
                <a:rPr lang="zh-CN" altLang="en-US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  <a:r>
                <a:rPr lang="en-US" altLang="zh-CN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and</a:t>
              </a:r>
              <a:r>
                <a:rPr lang="zh-CN" altLang="en-US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  <a:r>
                <a:rPr lang="en-US" altLang="zh-CN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features</a:t>
              </a:r>
              <a:r>
                <a:rPr lang="zh-CN" altLang="en-US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  <a:r>
                <a:rPr lang="en-US" altLang="zh-CN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of</a:t>
              </a:r>
              <a:r>
                <a:rPr lang="zh-CN" altLang="en-US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  <a:r>
                <a:rPr lang="en-US" altLang="zh-CN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the</a:t>
              </a:r>
              <a:r>
                <a:rPr lang="zh-CN" altLang="en-US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  <a:r>
                <a:rPr lang="en-US" altLang="zh-CN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p</a:t>
              </a:r>
              <a:r>
                <a:rPr lang="en-US" altLang="en-US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roduct</a:t>
              </a:r>
              <a:endParaRPr lang="zh-CN" altLang="en-US" sz="2400" dirty="0"/>
            </a:p>
          </p:txBody>
        </p:sp>
      </p:grpSp>
      <p:grpSp>
        <p:nvGrpSpPr>
          <p:cNvPr id="90" name="Group 19"/>
          <p:cNvGrpSpPr>
            <a:grpSpLocks/>
          </p:cNvGrpSpPr>
          <p:nvPr/>
        </p:nvGrpSpPr>
        <p:grpSpPr bwMode="auto">
          <a:xfrm>
            <a:off x="1631963" y="3422264"/>
            <a:ext cx="9121673" cy="914400"/>
            <a:chOff x="0" y="0"/>
            <a:chExt cx="7287686" cy="685502"/>
          </a:xfrm>
        </p:grpSpPr>
        <p:sp>
          <p:nvSpPr>
            <p:cNvPr id="91" name="AutoShape 2"/>
            <p:cNvSpPr>
              <a:spLocks noChangeArrowheads="1"/>
            </p:cNvSpPr>
            <p:nvPr/>
          </p:nvSpPr>
          <p:spPr bwMode="auto">
            <a:xfrm>
              <a:off x="403359" y="64466"/>
              <a:ext cx="6884327" cy="621036"/>
            </a:xfrm>
            <a:prstGeom prst="roundRect">
              <a:avLst>
                <a:gd name="adj" fmla="val 10889"/>
              </a:avLst>
            </a:prstGeom>
            <a:solidFill>
              <a:srgbClr val="7F7F7F"/>
            </a:solidFill>
            <a:ln w="38100" cmpd="sng">
              <a:solidFill>
                <a:srgbClr val="FFFFFF"/>
              </a:solidFill>
              <a:bevel/>
              <a:headEnd/>
              <a:tailEnd/>
            </a:ln>
          </p:spPr>
          <p:txBody>
            <a:bodyPr wrap="none" anchor="ctr"/>
            <a:lstStyle/>
            <a:p>
              <a:endParaRPr lang="zh-CN" altLang="zh-CN" sz="2400">
                <a:solidFill>
                  <a:srgbClr val="000000"/>
                </a:solidFill>
                <a:latin typeface="Franklin Gothic Book" panose="020B0503020102020204" pitchFamily="34" charset="0"/>
                <a:ea typeface="黑体" panose="02010609060101010101" pitchFamily="49" charset="-122"/>
                <a:sym typeface="黑体" panose="02010609060101010101" pitchFamily="49" charset="-122"/>
              </a:endParaRPr>
            </a:p>
          </p:txBody>
        </p:sp>
        <p:sp>
          <p:nvSpPr>
            <p:cNvPr id="92" name="AutoShape 6"/>
            <p:cNvSpPr>
              <a:spLocks noChangeArrowheads="1"/>
            </p:cNvSpPr>
            <p:nvPr/>
          </p:nvSpPr>
          <p:spPr bwMode="auto">
            <a:xfrm>
              <a:off x="0" y="0"/>
              <a:ext cx="619383" cy="561470"/>
            </a:xfrm>
            <a:prstGeom prst="roundRect">
              <a:avLst>
                <a:gd name="adj" fmla="val 11917"/>
              </a:avLst>
            </a:prstGeom>
            <a:solidFill>
              <a:srgbClr val="A5A5A5"/>
            </a:solidFill>
            <a:ln w="38100" cmpd="sng">
              <a:solidFill>
                <a:schemeClr val="bg1"/>
              </a:solidFill>
              <a:bevel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733" dirty="0">
                  <a:solidFill>
                    <a:schemeClr val="bg1"/>
                  </a:solidFill>
                  <a:latin typeface="Arial Black" panose="020B0A04020102020204" pitchFamily="34" charset="0"/>
                  <a:sym typeface="Arial Black" panose="020B0A04020102020204" pitchFamily="34" charset="0"/>
                </a:rPr>
                <a:t>3</a:t>
              </a:r>
              <a:endParaRPr lang="zh-CN" altLang="en-US" sz="3733" dirty="0">
                <a:solidFill>
                  <a:schemeClr val="bg1"/>
                </a:solidFill>
                <a:latin typeface="Arial Black" panose="020B0A04020102020204" pitchFamily="34" charset="0"/>
                <a:sym typeface="Arial Black" panose="020B0A04020102020204" pitchFamily="34" charset="0"/>
              </a:endParaRPr>
            </a:p>
          </p:txBody>
        </p:sp>
        <p:sp>
          <p:nvSpPr>
            <p:cNvPr id="93" name="TextBox 131"/>
            <p:cNvSpPr>
              <a:spLocks noChangeArrowheads="1"/>
            </p:cNvSpPr>
            <p:nvPr/>
          </p:nvSpPr>
          <p:spPr bwMode="auto">
            <a:xfrm>
              <a:off x="792088" y="144016"/>
              <a:ext cx="6048672" cy="346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zh-CN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RAS</a:t>
              </a:r>
              <a:r>
                <a:rPr lang="zh-CN" altLang="en-US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  <a:r>
                <a:rPr lang="en-US" altLang="zh-CN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and</a:t>
              </a:r>
              <a:r>
                <a:rPr lang="zh-CN" altLang="en-US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  <a:r>
                <a:rPr lang="en-US" altLang="zh-CN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reliability</a:t>
              </a:r>
              <a:r>
                <a:rPr lang="zh-CN" altLang="en-US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  <a:r>
                <a:rPr lang="en-US" altLang="zh-CN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of</a:t>
              </a:r>
              <a:r>
                <a:rPr lang="zh-CN" altLang="en-US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  <a:r>
                <a:rPr lang="en-US" altLang="zh-CN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the</a:t>
              </a:r>
              <a:r>
                <a:rPr lang="zh-CN" altLang="en-US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  <a:r>
                <a:rPr lang="en-US" altLang="zh-CN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p</a:t>
              </a:r>
              <a:r>
                <a:rPr lang="en-US" altLang="en-US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roduct</a:t>
              </a:r>
              <a:endPara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94" name="Group 23"/>
          <p:cNvGrpSpPr>
            <a:grpSpLocks/>
          </p:cNvGrpSpPr>
          <p:nvPr/>
        </p:nvGrpSpPr>
        <p:grpSpPr bwMode="auto">
          <a:xfrm>
            <a:off x="1631963" y="4478480"/>
            <a:ext cx="9121673" cy="914400"/>
            <a:chOff x="0" y="0"/>
            <a:chExt cx="7287686" cy="685502"/>
          </a:xfrm>
        </p:grpSpPr>
        <p:sp>
          <p:nvSpPr>
            <p:cNvPr id="95" name="AutoShape 2"/>
            <p:cNvSpPr>
              <a:spLocks noChangeArrowheads="1"/>
            </p:cNvSpPr>
            <p:nvPr/>
          </p:nvSpPr>
          <p:spPr bwMode="auto">
            <a:xfrm>
              <a:off x="403359" y="64466"/>
              <a:ext cx="6884327" cy="621036"/>
            </a:xfrm>
            <a:prstGeom prst="roundRect">
              <a:avLst>
                <a:gd name="adj" fmla="val 10889"/>
              </a:avLst>
            </a:prstGeom>
            <a:solidFill>
              <a:srgbClr val="FF0000"/>
            </a:solidFill>
            <a:ln w="38100" cmpd="sng">
              <a:solidFill>
                <a:srgbClr val="FFFFFF"/>
              </a:solidFill>
              <a:bevel/>
              <a:headEnd/>
              <a:tailEnd/>
            </a:ln>
          </p:spPr>
          <p:txBody>
            <a:bodyPr wrap="none" anchor="ctr"/>
            <a:lstStyle/>
            <a:p>
              <a:endParaRPr lang="zh-CN" altLang="zh-CN" sz="2400">
                <a:solidFill>
                  <a:srgbClr val="000000"/>
                </a:solidFill>
                <a:latin typeface="Franklin Gothic Book" panose="020B0503020102020204" pitchFamily="34" charset="0"/>
                <a:ea typeface="黑体" panose="02010609060101010101" pitchFamily="49" charset="-122"/>
                <a:sym typeface="黑体" panose="02010609060101010101" pitchFamily="49" charset="-122"/>
              </a:endParaRPr>
            </a:p>
          </p:txBody>
        </p:sp>
        <p:sp>
          <p:nvSpPr>
            <p:cNvPr id="96" name="AutoShape 6"/>
            <p:cNvSpPr>
              <a:spLocks noChangeArrowheads="1"/>
            </p:cNvSpPr>
            <p:nvPr/>
          </p:nvSpPr>
          <p:spPr bwMode="auto">
            <a:xfrm>
              <a:off x="0" y="0"/>
              <a:ext cx="619383" cy="561470"/>
            </a:xfrm>
            <a:prstGeom prst="roundRect">
              <a:avLst>
                <a:gd name="adj" fmla="val 11917"/>
              </a:avLst>
            </a:prstGeom>
            <a:solidFill>
              <a:srgbClr val="FF0000"/>
            </a:solidFill>
            <a:ln w="38100" cmpd="sng">
              <a:solidFill>
                <a:schemeClr val="bg1"/>
              </a:solidFill>
              <a:bevel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733">
                  <a:solidFill>
                    <a:schemeClr val="bg1"/>
                  </a:solidFill>
                  <a:latin typeface="Arial Black" panose="020B0A04020102020204" pitchFamily="34" charset="0"/>
                  <a:sym typeface="Arial Black" panose="020B0A04020102020204" pitchFamily="34" charset="0"/>
                </a:rPr>
                <a:t>4</a:t>
              </a:r>
              <a:endParaRPr lang="zh-CN" altLang="en-US" sz="3733">
                <a:solidFill>
                  <a:schemeClr val="bg1"/>
                </a:solidFill>
                <a:latin typeface="Arial Black" panose="020B0A04020102020204" pitchFamily="34" charset="0"/>
                <a:sym typeface="Arial Black" panose="020B0A04020102020204" pitchFamily="34" charset="0"/>
              </a:endParaRPr>
            </a:p>
          </p:txBody>
        </p:sp>
        <p:sp>
          <p:nvSpPr>
            <p:cNvPr id="97" name="TextBox 135"/>
            <p:cNvSpPr>
              <a:spLocks noChangeArrowheads="1"/>
            </p:cNvSpPr>
            <p:nvPr/>
          </p:nvSpPr>
          <p:spPr bwMode="auto">
            <a:xfrm>
              <a:off x="792088" y="144016"/>
              <a:ext cx="6048672" cy="346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zh-CN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Ecosystem</a:t>
              </a:r>
              <a:r>
                <a:rPr lang="zh-CN" altLang="en-US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  <a:r>
                <a:rPr lang="en-US" altLang="zh-CN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and</a:t>
              </a:r>
              <a:r>
                <a:rPr lang="zh-CN" altLang="en-US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  <a:r>
                <a:rPr lang="en-US" altLang="zh-CN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solution</a:t>
              </a:r>
              <a:endParaRPr lang="zh-CN" alt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981348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/>
          </p:cNvSpPr>
          <p:nvPr/>
        </p:nvSpPr>
        <p:spPr>
          <a:xfrm>
            <a:off x="0" y="577828"/>
            <a:ext cx="11595100" cy="642942"/>
          </a:xfrm>
          <a:prstGeom prst="rect">
            <a:avLst/>
          </a:prstGeom>
        </p:spPr>
        <p:txBody>
          <a:bodyPr/>
          <a:lstStyle/>
          <a:p>
            <a:pPr lvl="0" indent="-3429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altLang="zh-CN" sz="3200" b="1" dirty="0" smtClean="0">
                <a:latin typeface="微软雅黑" pitchFamily="34" charset="-122"/>
                <a:ea typeface="微软雅黑" pitchFamily="34" charset="-122"/>
              </a:rPr>
              <a:t>I980-G10</a:t>
            </a:r>
            <a:r>
              <a:rPr lang="zh-CN" altLang="en-US" sz="3200" b="1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3200" b="1" dirty="0" smtClean="0">
                <a:latin typeface="微软雅黑" pitchFamily="34" charset="-122"/>
                <a:ea typeface="微软雅黑" pitchFamily="34" charset="-122"/>
              </a:rPr>
              <a:t>E</a:t>
            </a:r>
            <a:r>
              <a:rPr lang="en-US" altLang="zh-CN" sz="3200" b="1" dirty="0" smtClean="0"/>
              <a:t>co</a:t>
            </a:r>
            <a:r>
              <a:rPr lang="en-US" altLang="zh-CN" sz="3200" b="1" dirty="0"/>
              <a:t>-environmental </a:t>
            </a:r>
            <a:r>
              <a:rPr lang="en-US" altLang="zh-CN" sz="3200" b="1" dirty="0" smtClean="0"/>
              <a:t>construction</a:t>
            </a:r>
            <a:r>
              <a:rPr lang="en-US" altLang="zh-CN" sz="3200" b="1" dirty="0" smtClean="0">
                <a:latin typeface="微软雅黑" pitchFamily="34" charset="-122"/>
                <a:ea typeface="微软雅黑" pitchFamily="34" charset="-122"/>
              </a:rPr>
              <a:t>—</a:t>
            </a:r>
            <a:r>
              <a:rPr lang="zh-CN" altLang="en-US" sz="3200" b="1" dirty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3200" b="1" dirty="0" smtClean="0">
                <a:latin typeface="微软雅黑" pitchFamily="34" charset="-122"/>
                <a:ea typeface="微软雅黑" pitchFamily="34" charset="-122"/>
              </a:rPr>
              <a:t>operating</a:t>
            </a:r>
            <a:r>
              <a:rPr lang="zh-CN" altLang="en-US" sz="3200" b="1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3200" b="1" dirty="0" smtClean="0">
                <a:latin typeface="微软雅黑" pitchFamily="34" charset="-122"/>
                <a:ea typeface="微软雅黑" pitchFamily="34" charset="-122"/>
              </a:rPr>
              <a:t>system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graphicFrame>
        <p:nvGraphicFramePr>
          <p:cNvPr id="3" name="图示 4"/>
          <p:cNvGraphicFramePr/>
          <p:nvPr>
            <p:extLst>
              <p:ext uri="{D42A27DB-BD31-4B8C-83A1-F6EECF244321}">
                <p14:modId xmlns:p14="http://schemas.microsoft.com/office/powerpoint/2010/main" val="4283050554"/>
              </p:ext>
            </p:extLst>
          </p:nvPr>
        </p:nvGraphicFramePr>
        <p:xfrm>
          <a:off x="2815624" y="1370236"/>
          <a:ext cx="7715304" cy="5429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5"/>
          <p:cNvSpPr txBox="1"/>
          <p:nvPr/>
        </p:nvSpPr>
        <p:spPr>
          <a:xfrm>
            <a:off x="1077437" y="1244600"/>
            <a:ext cx="1661993" cy="501517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eaVert" wrap="square" rtlCol="0">
            <a:spAutoFit/>
          </a:bodyPr>
          <a:lstStyle/>
          <a:p>
            <a:r>
              <a:rPr lang="en-US" altLang="zh-CN" sz="48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Good </a:t>
            </a:r>
            <a:r>
              <a:rPr lang="en-US" altLang="zh-CN" sz="48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compatibility</a:t>
            </a:r>
            <a:endParaRPr lang="zh-CN" altLang="en-US" sz="4800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17774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 descr="I980right副本.png"/>
          <p:cNvPicPr>
            <a:picLocks noChangeAspect="1"/>
          </p:cNvPicPr>
          <p:nvPr/>
        </p:nvPicPr>
        <p:blipFill>
          <a:blip r:embed="rId3" cstate="print"/>
          <a:srcRect l="15339" t="7840" r="12568"/>
          <a:stretch>
            <a:fillRect/>
          </a:stretch>
        </p:blipFill>
        <p:spPr>
          <a:xfrm>
            <a:off x="9106223" y="4377680"/>
            <a:ext cx="3085777" cy="21602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20" name="组合 29"/>
          <p:cNvGrpSpPr>
            <a:grpSpLocks/>
          </p:cNvGrpSpPr>
          <p:nvPr/>
        </p:nvGrpSpPr>
        <p:grpSpPr bwMode="auto">
          <a:xfrm>
            <a:off x="4995333" y="2009776"/>
            <a:ext cx="406400" cy="303213"/>
            <a:chOff x="4190156" y="1328143"/>
            <a:chExt cx="305706" cy="303584"/>
          </a:xfrm>
        </p:grpSpPr>
        <p:sp>
          <p:nvSpPr>
            <p:cNvPr id="21" name="Freeform 6"/>
            <p:cNvSpPr>
              <a:spLocks/>
            </p:cNvSpPr>
            <p:nvPr/>
          </p:nvSpPr>
          <p:spPr bwMode="auto">
            <a:xfrm>
              <a:off x="4190156" y="1328143"/>
              <a:ext cx="152462" cy="303584"/>
            </a:xfrm>
            <a:custGeom>
              <a:avLst/>
              <a:gdLst>
                <a:gd name="T0" fmla="*/ 0 w 228"/>
                <a:gd name="T1" fmla="*/ 0 h 455"/>
                <a:gd name="T2" fmla="*/ 0 w 228"/>
                <a:gd name="T3" fmla="*/ 2147483647 h 455"/>
                <a:gd name="T4" fmla="*/ 2147483647 w 228"/>
                <a:gd name="T5" fmla="*/ 2147483647 h 455"/>
                <a:gd name="T6" fmla="*/ 0 w 228"/>
                <a:gd name="T7" fmla="*/ 2147483647 h 455"/>
                <a:gd name="T8" fmla="*/ 0 w 228"/>
                <a:gd name="T9" fmla="*/ 2147483647 h 455"/>
                <a:gd name="T10" fmla="*/ 2147483647 w 228"/>
                <a:gd name="T11" fmla="*/ 2147483647 h 455"/>
                <a:gd name="T12" fmla="*/ 0 w 228"/>
                <a:gd name="T13" fmla="*/ 0 h 4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28"/>
                <a:gd name="T22" fmla="*/ 0 h 455"/>
                <a:gd name="T23" fmla="*/ 228 w 228"/>
                <a:gd name="T24" fmla="*/ 455 h 45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28" h="455">
                  <a:moveTo>
                    <a:pt x="0" y="0"/>
                  </a:moveTo>
                  <a:lnTo>
                    <a:pt x="0" y="143"/>
                  </a:lnTo>
                  <a:lnTo>
                    <a:pt x="85" y="228"/>
                  </a:lnTo>
                  <a:lnTo>
                    <a:pt x="0" y="313"/>
                  </a:lnTo>
                  <a:lnTo>
                    <a:pt x="0" y="455"/>
                  </a:lnTo>
                  <a:lnTo>
                    <a:pt x="228" y="2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01F2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2" name="Freeform 6"/>
            <p:cNvSpPr>
              <a:spLocks/>
            </p:cNvSpPr>
            <p:nvPr/>
          </p:nvSpPr>
          <p:spPr bwMode="auto">
            <a:xfrm>
              <a:off x="4343400" y="1328143"/>
              <a:ext cx="152462" cy="303584"/>
            </a:xfrm>
            <a:custGeom>
              <a:avLst/>
              <a:gdLst>
                <a:gd name="T0" fmla="*/ 0 w 228"/>
                <a:gd name="T1" fmla="*/ 0 h 455"/>
                <a:gd name="T2" fmla="*/ 0 w 228"/>
                <a:gd name="T3" fmla="*/ 2147483647 h 455"/>
                <a:gd name="T4" fmla="*/ 2147483647 w 228"/>
                <a:gd name="T5" fmla="*/ 2147483647 h 455"/>
                <a:gd name="T6" fmla="*/ 0 w 228"/>
                <a:gd name="T7" fmla="*/ 2147483647 h 455"/>
                <a:gd name="T8" fmla="*/ 0 w 228"/>
                <a:gd name="T9" fmla="*/ 2147483647 h 455"/>
                <a:gd name="T10" fmla="*/ 2147483647 w 228"/>
                <a:gd name="T11" fmla="*/ 2147483647 h 455"/>
                <a:gd name="T12" fmla="*/ 0 w 228"/>
                <a:gd name="T13" fmla="*/ 0 h 4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28"/>
                <a:gd name="T22" fmla="*/ 0 h 455"/>
                <a:gd name="T23" fmla="*/ 228 w 228"/>
                <a:gd name="T24" fmla="*/ 455 h 45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28" h="455">
                  <a:moveTo>
                    <a:pt x="0" y="0"/>
                  </a:moveTo>
                  <a:lnTo>
                    <a:pt x="0" y="143"/>
                  </a:lnTo>
                  <a:lnTo>
                    <a:pt x="85" y="228"/>
                  </a:lnTo>
                  <a:lnTo>
                    <a:pt x="0" y="313"/>
                  </a:lnTo>
                  <a:lnTo>
                    <a:pt x="0" y="455"/>
                  </a:lnTo>
                  <a:lnTo>
                    <a:pt x="228" y="2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01F2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23" name="组合 47"/>
          <p:cNvGrpSpPr>
            <a:grpSpLocks/>
          </p:cNvGrpSpPr>
          <p:nvPr/>
        </p:nvGrpSpPr>
        <p:grpSpPr bwMode="auto">
          <a:xfrm>
            <a:off x="5545336" y="1779937"/>
            <a:ext cx="1686984" cy="657551"/>
            <a:chOff x="4105141" y="1524385"/>
            <a:chExt cx="1265237" cy="657799"/>
          </a:xfrm>
        </p:grpSpPr>
        <p:sp>
          <p:nvSpPr>
            <p:cNvPr id="24" name="Text Box 36"/>
            <p:cNvSpPr txBox="1">
              <a:spLocks noChangeArrowheads="1"/>
            </p:cNvSpPr>
            <p:nvPr/>
          </p:nvSpPr>
          <p:spPr bwMode="auto">
            <a:xfrm>
              <a:off x="4105141" y="1622846"/>
              <a:ext cx="1260474" cy="55933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defPPr>
                <a:defRPr lang="en-US"/>
              </a:defPPr>
              <a:lvl1pPr eaLnBrk="0" hangingPunct="0">
                <a:lnSpc>
                  <a:spcPct val="110000"/>
                </a:lnSpc>
                <a:defRPr sz="8000" b="1">
                  <a:solidFill>
                    <a:schemeClr val="bg1"/>
                  </a:solidFill>
                  <a:latin typeface="Kozuka Gothic Pro B" pitchFamily="34" charset="-128"/>
                  <a:ea typeface="Kozuka Gothic Pro B" pitchFamily="34" charset="-128"/>
                </a:defRPr>
              </a:lvl1pPr>
            </a:lstStyle>
            <a:p>
              <a:pPr>
                <a:defRPr/>
              </a:pPr>
              <a:r>
                <a:rPr lang="en-US" altLang="zh-CN" sz="28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2003</a:t>
              </a:r>
            </a:p>
          </p:txBody>
        </p:sp>
        <p:sp>
          <p:nvSpPr>
            <p:cNvPr id="25" name="Rectangle 41"/>
            <p:cNvSpPr>
              <a:spLocks noChangeArrowheads="1"/>
            </p:cNvSpPr>
            <p:nvPr/>
          </p:nvSpPr>
          <p:spPr bwMode="auto">
            <a:xfrm>
              <a:off x="4105141" y="1524385"/>
              <a:ext cx="1265237" cy="35407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lnSpc>
                  <a:spcPct val="150000"/>
                </a:lnSpc>
              </a:pPr>
              <a:endParaRPr lang="en-US" altLang="zh-CN" sz="1200" b="1" dirty="0">
                <a:solidFill>
                  <a:srgbClr val="7F7F7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26" name="任意多边形 32"/>
          <p:cNvSpPr/>
          <p:nvPr/>
        </p:nvSpPr>
        <p:spPr bwMode="auto">
          <a:xfrm>
            <a:off x="8769351" y="1900239"/>
            <a:ext cx="2688167" cy="1843087"/>
          </a:xfrm>
          <a:custGeom>
            <a:avLst/>
            <a:gdLst>
              <a:gd name="connsiteX0" fmla="*/ 0 w 3439886"/>
              <a:gd name="connsiteY0" fmla="*/ 0 h 1843314"/>
              <a:gd name="connsiteX1" fmla="*/ 3439886 w 3439886"/>
              <a:gd name="connsiteY1" fmla="*/ 0 h 1843314"/>
              <a:gd name="connsiteX2" fmla="*/ 3439886 w 3439886"/>
              <a:gd name="connsiteY2" fmla="*/ 1843314 h 1843314"/>
              <a:gd name="connsiteX3" fmla="*/ 2612572 w 3439886"/>
              <a:gd name="connsiteY3" fmla="*/ 1843314 h 1843314"/>
              <a:gd name="connsiteX0" fmla="*/ 0 w 2016034"/>
              <a:gd name="connsiteY0" fmla="*/ 0 h 1843314"/>
              <a:gd name="connsiteX1" fmla="*/ 2016034 w 2016034"/>
              <a:gd name="connsiteY1" fmla="*/ 0 h 1843314"/>
              <a:gd name="connsiteX2" fmla="*/ 2016034 w 2016034"/>
              <a:gd name="connsiteY2" fmla="*/ 1843314 h 1843314"/>
              <a:gd name="connsiteX3" fmla="*/ 1188720 w 2016034"/>
              <a:gd name="connsiteY3" fmla="*/ 1843314 h 1843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6034" h="1843314">
                <a:moveTo>
                  <a:pt x="0" y="0"/>
                </a:moveTo>
                <a:lnTo>
                  <a:pt x="2016034" y="0"/>
                </a:lnTo>
                <a:lnTo>
                  <a:pt x="2016034" y="1843314"/>
                </a:lnTo>
                <a:lnTo>
                  <a:pt x="1188720" y="1843314"/>
                </a:lnTo>
              </a:path>
            </a:pathLst>
          </a:custGeom>
          <a:noFill/>
          <a:ln w="28575">
            <a:solidFill>
              <a:schemeClr val="bg1">
                <a:lumMod val="75000"/>
              </a:schemeClr>
            </a:solidFill>
            <a:prstDash val="sysDash"/>
            <a:miter lim="800000"/>
            <a:headEnd/>
            <a:tailEnd/>
          </a:ln>
          <a:extLst/>
        </p:spPr>
        <p:txBody>
          <a:bodyPr anchor="ctr"/>
          <a:lstStyle/>
          <a:p>
            <a:pPr algn="ctr">
              <a:defRPr/>
            </a:pPr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27" name="组合 38"/>
          <p:cNvGrpSpPr>
            <a:grpSpLocks/>
          </p:cNvGrpSpPr>
          <p:nvPr/>
        </p:nvGrpSpPr>
        <p:grpSpPr bwMode="auto">
          <a:xfrm>
            <a:off x="6324600" y="2882900"/>
            <a:ext cx="3935501" cy="2341892"/>
            <a:chOff x="5340587" y="2625771"/>
            <a:chExt cx="1447802" cy="2103540"/>
          </a:xfrm>
        </p:grpSpPr>
        <p:sp>
          <p:nvSpPr>
            <p:cNvPr id="28" name="椭圆 27"/>
            <p:cNvSpPr/>
            <p:nvPr/>
          </p:nvSpPr>
          <p:spPr bwMode="auto">
            <a:xfrm>
              <a:off x="5340587" y="2625771"/>
              <a:ext cx="1447802" cy="144780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xtLst/>
          </p:spPr>
          <p:txBody>
            <a:bodyPr/>
            <a:lstStyle/>
            <a:p>
              <a:pPr algn="ctr">
                <a:defRPr/>
              </a:pPr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9" name="矩形 37"/>
            <p:cNvSpPr>
              <a:spLocks noChangeArrowheads="1"/>
            </p:cNvSpPr>
            <p:nvPr/>
          </p:nvSpPr>
          <p:spPr bwMode="auto">
            <a:xfrm>
              <a:off x="5384454" y="2759541"/>
              <a:ext cx="1381125" cy="196977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altLang="zh-CN" sz="14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    </a:t>
              </a:r>
            </a:p>
            <a:p>
              <a:pPr eaLnBrk="0" hangingPunct="0"/>
              <a:r>
                <a:rPr lang="en-US" altLang="zh-CN" sz="12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With</a:t>
              </a:r>
              <a:r>
                <a:rPr lang="zh-CN" altLang="en-US" sz="12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en-US" altLang="zh-CN" sz="12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China’s</a:t>
              </a:r>
              <a:r>
                <a:rPr lang="zh-CN" altLang="en-US" sz="12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en-US" altLang="zh-CN" sz="12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first</a:t>
              </a:r>
              <a:r>
                <a:rPr lang="zh-CN" altLang="en-US" sz="12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en-US" altLang="zh-CN" sz="12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first</a:t>
              </a:r>
              <a:r>
                <a:rPr lang="zh-CN" altLang="en-US" sz="12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en-US" altLang="zh-CN" sz="12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8-way</a:t>
              </a:r>
              <a:r>
                <a:rPr lang="zh-CN" altLang="en-US" sz="12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en-US" altLang="zh-CN" sz="12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server</a:t>
              </a:r>
              <a:r>
                <a:rPr lang="zh-CN" altLang="en-US" sz="12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en-US" altLang="zh-CN" sz="12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A950r-F</a:t>
              </a:r>
              <a:r>
                <a:rPr lang="zh-CN" altLang="en-US" sz="12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  </a:t>
              </a:r>
              <a:r>
                <a:rPr lang="en-US" altLang="zh-CN" sz="12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in</a:t>
              </a:r>
              <a:r>
                <a:rPr lang="zh-CN" altLang="en-US" sz="12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en-US" altLang="zh-CN" sz="12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mass</a:t>
              </a:r>
              <a:r>
                <a:rPr lang="zh-CN" altLang="en-US" sz="12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en-US" altLang="zh-CN" sz="12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production</a:t>
              </a:r>
              <a:r>
                <a:rPr lang="zh-CN" altLang="en-US" sz="12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， </a:t>
              </a:r>
              <a:r>
                <a:rPr lang="en-US" altLang="zh-CN" sz="1200" dirty="0" err="1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Sugon</a:t>
              </a:r>
              <a:r>
                <a:rPr lang="zh-CN" altLang="en-US" sz="12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en-US" altLang="zh-CN" sz="12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became</a:t>
              </a:r>
              <a:r>
                <a:rPr lang="zh-CN" altLang="en-US" sz="12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en-US" altLang="zh-CN" sz="12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the</a:t>
              </a:r>
              <a:r>
                <a:rPr lang="zh-CN" altLang="en-US" sz="12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en-US" altLang="zh-CN" sz="12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first</a:t>
              </a:r>
              <a:r>
                <a:rPr lang="zh-CN" altLang="en-US" sz="12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en-US" altLang="zh-CN" sz="12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manufacturer having mass production  ability of 8-way system in China</a:t>
              </a:r>
              <a:endParaRPr lang="en-US" altLang="zh-CN" sz="1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30" name="组合 39"/>
          <p:cNvGrpSpPr>
            <a:grpSpLocks/>
          </p:cNvGrpSpPr>
          <p:nvPr/>
        </p:nvGrpSpPr>
        <p:grpSpPr bwMode="auto">
          <a:xfrm rot="10800000">
            <a:off x="4671485" y="3667126"/>
            <a:ext cx="408516" cy="303213"/>
            <a:chOff x="4190156" y="1328143"/>
            <a:chExt cx="305706" cy="303584"/>
          </a:xfrm>
        </p:grpSpPr>
        <p:sp>
          <p:nvSpPr>
            <p:cNvPr id="31" name="Freeform 6"/>
            <p:cNvSpPr>
              <a:spLocks/>
            </p:cNvSpPr>
            <p:nvPr/>
          </p:nvSpPr>
          <p:spPr bwMode="auto">
            <a:xfrm>
              <a:off x="4190156" y="1328143"/>
              <a:ext cx="152462" cy="303584"/>
            </a:xfrm>
            <a:custGeom>
              <a:avLst/>
              <a:gdLst>
                <a:gd name="T0" fmla="*/ 0 w 228"/>
                <a:gd name="T1" fmla="*/ 0 h 455"/>
                <a:gd name="T2" fmla="*/ 0 w 228"/>
                <a:gd name="T3" fmla="*/ 2147483647 h 455"/>
                <a:gd name="T4" fmla="*/ 2147483647 w 228"/>
                <a:gd name="T5" fmla="*/ 2147483647 h 455"/>
                <a:gd name="T6" fmla="*/ 0 w 228"/>
                <a:gd name="T7" fmla="*/ 2147483647 h 455"/>
                <a:gd name="T8" fmla="*/ 0 w 228"/>
                <a:gd name="T9" fmla="*/ 2147483647 h 455"/>
                <a:gd name="T10" fmla="*/ 2147483647 w 228"/>
                <a:gd name="T11" fmla="*/ 2147483647 h 455"/>
                <a:gd name="T12" fmla="*/ 0 w 228"/>
                <a:gd name="T13" fmla="*/ 0 h 4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28"/>
                <a:gd name="T22" fmla="*/ 0 h 455"/>
                <a:gd name="T23" fmla="*/ 228 w 228"/>
                <a:gd name="T24" fmla="*/ 455 h 45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28" h="455">
                  <a:moveTo>
                    <a:pt x="0" y="0"/>
                  </a:moveTo>
                  <a:lnTo>
                    <a:pt x="0" y="143"/>
                  </a:lnTo>
                  <a:lnTo>
                    <a:pt x="85" y="228"/>
                  </a:lnTo>
                  <a:lnTo>
                    <a:pt x="0" y="313"/>
                  </a:lnTo>
                  <a:lnTo>
                    <a:pt x="0" y="455"/>
                  </a:lnTo>
                  <a:lnTo>
                    <a:pt x="228" y="2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01F2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2" name="Freeform 6"/>
            <p:cNvSpPr>
              <a:spLocks/>
            </p:cNvSpPr>
            <p:nvPr/>
          </p:nvSpPr>
          <p:spPr bwMode="auto">
            <a:xfrm>
              <a:off x="4343400" y="1328143"/>
              <a:ext cx="152462" cy="303584"/>
            </a:xfrm>
            <a:custGeom>
              <a:avLst/>
              <a:gdLst>
                <a:gd name="T0" fmla="*/ 0 w 228"/>
                <a:gd name="T1" fmla="*/ 0 h 455"/>
                <a:gd name="T2" fmla="*/ 0 w 228"/>
                <a:gd name="T3" fmla="*/ 2147483647 h 455"/>
                <a:gd name="T4" fmla="*/ 2147483647 w 228"/>
                <a:gd name="T5" fmla="*/ 2147483647 h 455"/>
                <a:gd name="T6" fmla="*/ 0 w 228"/>
                <a:gd name="T7" fmla="*/ 2147483647 h 455"/>
                <a:gd name="T8" fmla="*/ 0 w 228"/>
                <a:gd name="T9" fmla="*/ 2147483647 h 455"/>
                <a:gd name="T10" fmla="*/ 2147483647 w 228"/>
                <a:gd name="T11" fmla="*/ 2147483647 h 455"/>
                <a:gd name="T12" fmla="*/ 0 w 228"/>
                <a:gd name="T13" fmla="*/ 0 h 4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28"/>
                <a:gd name="T22" fmla="*/ 0 h 455"/>
                <a:gd name="T23" fmla="*/ 228 w 228"/>
                <a:gd name="T24" fmla="*/ 455 h 45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28" h="455">
                  <a:moveTo>
                    <a:pt x="0" y="0"/>
                  </a:moveTo>
                  <a:lnTo>
                    <a:pt x="0" y="143"/>
                  </a:lnTo>
                  <a:lnTo>
                    <a:pt x="85" y="228"/>
                  </a:lnTo>
                  <a:lnTo>
                    <a:pt x="0" y="313"/>
                  </a:lnTo>
                  <a:lnTo>
                    <a:pt x="0" y="455"/>
                  </a:lnTo>
                  <a:lnTo>
                    <a:pt x="228" y="2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01F2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</p:grpSp>
      <p:cxnSp>
        <p:nvCxnSpPr>
          <p:cNvPr id="33" name="直接连接符 43"/>
          <p:cNvCxnSpPr/>
          <p:nvPr/>
        </p:nvCxnSpPr>
        <p:spPr bwMode="auto">
          <a:xfrm flipH="1" flipV="1">
            <a:off x="5173134" y="3819526"/>
            <a:ext cx="1743273" cy="3175"/>
          </a:xfrm>
          <a:prstGeom prst="line">
            <a:avLst/>
          </a:prstGeom>
          <a:noFill/>
          <a:ln w="28575">
            <a:solidFill>
              <a:schemeClr val="bg1">
                <a:lumMod val="75000"/>
              </a:schemeClr>
            </a:solidFill>
            <a:prstDash val="sysDash"/>
            <a:miter lim="800000"/>
            <a:headEnd/>
            <a:tailEnd/>
          </a:ln>
        </p:spPr>
      </p:cxnSp>
      <p:grpSp>
        <p:nvGrpSpPr>
          <p:cNvPr id="34" name="组合 18"/>
          <p:cNvGrpSpPr>
            <a:grpSpLocks/>
          </p:cNvGrpSpPr>
          <p:nvPr/>
        </p:nvGrpSpPr>
        <p:grpSpPr bwMode="auto">
          <a:xfrm>
            <a:off x="192617" y="1562100"/>
            <a:ext cx="4572000" cy="1261786"/>
            <a:chOff x="451275" y="838199"/>
            <a:chExt cx="3429001" cy="1262011"/>
          </a:xfrm>
        </p:grpSpPr>
        <p:sp>
          <p:nvSpPr>
            <p:cNvPr id="35" name="矩形 19"/>
            <p:cNvSpPr>
              <a:spLocks noChangeArrowheads="1"/>
            </p:cNvSpPr>
            <p:nvPr/>
          </p:nvSpPr>
          <p:spPr bwMode="auto">
            <a:xfrm>
              <a:off x="451275" y="838199"/>
              <a:ext cx="3429001" cy="1262011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grpSp>
          <p:nvGrpSpPr>
            <p:cNvPr id="36" name="组合 20"/>
            <p:cNvGrpSpPr>
              <a:grpSpLocks/>
            </p:cNvGrpSpPr>
            <p:nvPr/>
          </p:nvGrpSpPr>
          <p:grpSpPr bwMode="auto">
            <a:xfrm>
              <a:off x="616032" y="910598"/>
              <a:ext cx="3048170" cy="923495"/>
              <a:chOff x="648943" y="910598"/>
              <a:chExt cx="3048170" cy="923495"/>
            </a:xfrm>
          </p:grpSpPr>
          <p:sp>
            <p:nvSpPr>
              <p:cNvPr id="37" name="TextBox 21"/>
              <p:cNvSpPr txBox="1"/>
              <p:nvPr/>
            </p:nvSpPr>
            <p:spPr>
              <a:xfrm>
                <a:off x="965198" y="910598"/>
                <a:ext cx="2731915" cy="9234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en-US" altLang="zh-CN" spc="300" dirty="0" smtClean="0">
                    <a:solidFill>
                      <a:schemeClr val="bg1"/>
                    </a:solidFill>
                    <a:latin typeface="Arial"/>
                    <a:ea typeface="微软雅黑" pitchFamily="34" charset="-122"/>
                    <a:cs typeface="Arial"/>
                  </a:rPr>
                  <a:t>Leading</a:t>
                </a:r>
                <a:r>
                  <a:rPr lang="zh-CN" altLang="en-US" spc="300" dirty="0" smtClean="0">
                    <a:solidFill>
                      <a:schemeClr val="bg1"/>
                    </a:solidFill>
                    <a:latin typeface="Arial"/>
                    <a:ea typeface="微软雅黑" pitchFamily="34" charset="-122"/>
                    <a:cs typeface="Arial"/>
                  </a:rPr>
                  <a:t> </a:t>
                </a:r>
                <a:r>
                  <a:rPr lang="en-US" altLang="zh-CN" spc="300" dirty="0" smtClean="0">
                    <a:solidFill>
                      <a:schemeClr val="bg1"/>
                    </a:solidFill>
                    <a:latin typeface="Arial"/>
                    <a:ea typeface="微软雅黑" pitchFamily="34" charset="-122"/>
                    <a:cs typeface="Arial"/>
                  </a:rPr>
                  <a:t>the</a:t>
                </a:r>
                <a:r>
                  <a:rPr lang="zh-CN" altLang="en-US" spc="300" dirty="0">
                    <a:solidFill>
                      <a:schemeClr val="bg1"/>
                    </a:solidFill>
                    <a:latin typeface="Arial"/>
                    <a:ea typeface="微软雅黑" pitchFamily="34" charset="-122"/>
                    <a:cs typeface="Arial"/>
                  </a:rPr>
                  <a:t> </a:t>
                </a:r>
                <a:r>
                  <a:rPr lang="en-US" altLang="zh-CN" spc="300" dirty="0" smtClean="0">
                    <a:solidFill>
                      <a:schemeClr val="bg1"/>
                    </a:solidFill>
                    <a:latin typeface="Arial"/>
                    <a:ea typeface="微软雅黑" pitchFamily="34" charset="-122"/>
                    <a:cs typeface="Arial"/>
                  </a:rPr>
                  <a:t>independent</a:t>
                </a:r>
                <a:r>
                  <a:rPr lang="zh-CN" altLang="en-US" spc="300" dirty="0" smtClean="0">
                    <a:solidFill>
                      <a:schemeClr val="bg1"/>
                    </a:solidFill>
                    <a:latin typeface="Arial"/>
                    <a:ea typeface="微软雅黑" pitchFamily="34" charset="-122"/>
                    <a:cs typeface="Arial"/>
                  </a:rPr>
                  <a:t> </a:t>
                </a:r>
                <a:r>
                  <a:rPr lang="en-US" altLang="zh-CN" spc="300" dirty="0" smtClean="0">
                    <a:solidFill>
                      <a:schemeClr val="bg1"/>
                    </a:solidFill>
                    <a:latin typeface="Arial"/>
                    <a:ea typeface="微软雅黑" pitchFamily="34" charset="-122"/>
                    <a:cs typeface="Arial"/>
                  </a:rPr>
                  <a:t>development</a:t>
                </a:r>
                <a:r>
                  <a:rPr lang="zh-CN" altLang="en-US" spc="300" dirty="0" smtClean="0">
                    <a:solidFill>
                      <a:schemeClr val="bg1"/>
                    </a:solidFill>
                    <a:latin typeface="Arial"/>
                    <a:ea typeface="微软雅黑" pitchFamily="34" charset="-122"/>
                    <a:cs typeface="Arial"/>
                  </a:rPr>
                  <a:t> </a:t>
                </a:r>
                <a:r>
                  <a:rPr lang="en-US" altLang="zh-CN" spc="300" dirty="0" smtClean="0">
                    <a:solidFill>
                      <a:schemeClr val="bg1"/>
                    </a:solidFill>
                    <a:latin typeface="Arial"/>
                    <a:ea typeface="微软雅黑" pitchFamily="34" charset="-122"/>
                    <a:cs typeface="Arial"/>
                  </a:rPr>
                  <a:t>of</a:t>
                </a:r>
                <a:r>
                  <a:rPr lang="zh-CN" altLang="en-US" spc="300" dirty="0" smtClean="0">
                    <a:solidFill>
                      <a:schemeClr val="bg1"/>
                    </a:solidFill>
                    <a:latin typeface="Arial"/>
                    <a:ea typeface="微软雅黑" pitchFamily="34" charset="-122"/>
                    <a:cs typeface="Arial"/>
                  </a:rPr>
                  <a:t> </a:t>
                </a:r>
                <a:r>
                  <a:rPr lang="en-US" altLang="zh-CN" spc="300" dirty="0" smtClean="0">
                    <a:solidFill>
                      <a:schemeClr val="bg1"/>
                    </a:solidFill>
                    <a:latin typeface="Arial"/>
                    <a:ea typeface="微软雅黑" pitchFamily="34" charset="-122"/>
                    <a:cs typeface="Arial"/>
                  </a:rPr>
                  <a:t>8-way</a:t>
                </a:r>
                <a:r>
                  <a:rPr lang="zh-CN" altLang="en-US" spc="300" dirty="0" smtClean="0">
                    <a:solidFill>
                      <a:schemeClr val="bg1"/>
                    </a:solidFill>
                    <a:latin typeface="Arial"/>
                    <a:ea typeface="微软雅黑" pitchFamily="34" charset="-122"/>
                    <a:cs typeface="Arial"/>
                  </a:rPr>
                  <a:t> </a:t>
                </a:r>
                <a:r>
                  <a:rPr lang="en-US" altLang="zh-CN" spc="300" dirty="0" smtClean="0">
                    <a:solidFill>
                      <a:schemeClr val="bg1"/>
                    </a:solidFill>
                    <a:latin typeface="Arial"/>
                    <a:ea typeface="微软雅黑" pitchFamily="34" charset="-122"/>
                    <a:cs typeface="Arial"/>
                  </a:rPr>
                  <a:t>system</a:t>
                </a:r>
                <a:r>
                  <a:rPr lang="zh-CN" altLang="en-US" spc="300" dirty="0" smtClean="0">
                    <a:solidFill>
                      <a:schemeClr val="bg1"/>
                    </a:solidFill>
                    <a:latin typeface="Arial"/>
                    <a:ea typeface="微软雅黑" pitchFamily="34" charset="-122"/>
                    <a:cs typeface="Arial"/>
                  </a:rPr>
                  <a:t> </a:t>
                </a:r>
                <a:r>
                  <a:rPr lang="en-US" altLang="zh-CN" spc="300" dirty="0" smtClean="0">
                    <a:solidFill>
                      <a:schemeClr val="bg1"/>
                    </a:solidFill>
                    <a:latin typeface="Arial"/>
                    <a:ea typeface="微软雅黑" pitchFamily="34" charset="-122"/>
                    <a:cs typeface="Arial"/>
                  </a:rPr>
                  <a:t>made</a:t>
                </a:r>
                <a:r>
                  <a:rPr lang="zh-CN" altLang="en-US" spc="300" dirty="0" smtClean="0">
                    <a:solidFill>
                      <a:schemeClr val="bg1"/>
                    </a:solidFill>
                    <a:latin typeface="Arial"/>
                    <a:ea typeface="微软雅黑" pitchFamily="34" charset="-122"/>
                    <a:cs typeface="Arial"/>
                  </a:rPr>
                  <a:t> </a:t>
                </a:r>
                <a:r>
                  <a:rPr lang="en-US" altLang="zh-CN" spc="300" dirty="0" smtClean="0">
                    <a:solidFill>
                      <a:schemeClr val="bg1"/>
                    </a:solidFill>
                    <a:latin typeface="Arial"/>
                    <a:ea typeface="微软雅黑" pitchFamily="34" charset="-122"/>
                    <a:cs typeface="Arial"/>
                  </a:rPr>
                  <a:t>in</a:t>
                </a:r>
                <a:r>
                  <a:rPr lang="zh-CN" altLang="en-US" spc="300" dirty="0" smtClean="0">
                    <a:solidFill>
                      <a:schemeClr val="bg1"/>
                    </a:solidFill>
                    <a:latin typeface="Arial"/>
                    <a:ea typeface="微软雅黑" pitchFamily="34" charset="-122"/>
                    <a:cs typeface="Arial"/>
                  </a:rPr>
                  <a:t> </a:t>
                </a:r>
                <a:r>
                  <a:rPr lang="en-US" altLang="zh-CN" spc="300" dirty="0" smtClean="0">
                    <a:solidFill>
                      <a:schemeClr val="bg1"/>
                    </a:solidFill>
                    <a:latin typeface="Arial"/>
                    <a:ea typeface="微软雅黑" pitchFamily="34" charset="-122"/>
                    <a:cs typeface="Arial"/>
                  </a:rPr>
                  <a:t>China</a:t>
                </a:r>
                <a:endParaRPr lang="zh-CN" altLang="en-US" spc="300" dirty="0">
                  <a:solidFill>
                    <a:schemeClr val="bg1"/>
                  </a:solidFill>
                  <a:latin typeface="Arial"/>
                  <a:ea typeface="微软雅黑" pitchFamily="34" charset="-122"/>
                  <a:cs typeface="Arial"/>
                </a:endParaRPr>
              </a:p>
            </p:txBody>
          </p:sp>
          <p:grpSp>
            <p:nvGrpSpPr>
              <p:cNvPr id="38" name="组合 22"/>
              <p:cNvGrpSpPr>
                <a:grpSpLocks/>
              </p:cNvGrpSpPr>
              <p:nvPr/>
            </p:nvGrpSpPr>
            <p:grpSpPr bwMode="auto">
              <a:xfrm>
                <a:off x="648943" y="1029308"/>
                <a:ext cx="305706" cy="303584"/>
                <a:chOff x="533400" y="924700"/>
                <a:chExt cx="536792" cy="533066"/>
              </a:xfrm>
            </p:grpSpPr>
            <p:sp>
              <p:nvSpPr>
                <p:cNvPr id="39" name="Freeform 6"/>
                <p:cNvSpPr>
                  <a:spLocks/>
                </p:cNvSpPr>
                <p:nvPr/>
              </p:nvSpPr>
              <p:spPr bwMode="auto">
                <a:xfrm>
                  <a:off x="533400" y="924700"/>
                  <a:ext cx="267710" cy="533066"/>
                </a:xfrm>
                <a:custGeom>
                  <a:avLst/>
                  <a:gdLst>
                    <a:gd name="T0" fmla="*/ 0 w 228"/>
                    <a:gd name="T1" fmla="*/ 0 h 455"/>
                    <a:gd name="T2" fmla="*/ 0 w 228"/>
                    <a:gd name="T3" fmla="*/ 2147483647 h 455"/>
                    <a:gd name="T4" fmla="*/ 2147483647 w 228"/>
                    <a:gd name="T5" fmla="*/ 2147483647 h 455"/>
                    <a:gd name="T6" fmla="*/ 0 w 228"/>
                    <a:gd name="T7" fmla="*/ 2147483647 h 455"/>
                    <a:gd name="T8" fmla="*/ 0 w 228"/>
                    <a:gd name="T9" fmla="*/ 2147483647 h 455"/>
                    <a:gd name="T10" fmla="*/ 2147483647 w 228"/>
                    <a:gd name="T11" fmla="*/ 2147483647 h 455"/>
                    <a:gd name="T12" fmla="*/ 0 w 228"/>
                    <a:gd name="T13" fmla="*/ 0 h 45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28"/>
                    <a:gd name="T22" fmla="*/ 0 h 455"/>
                    <a:gd name="T23" fmla="*/ 228 w 228"/>
                    <a:gd name="T24" fmla="*/ 455 h 455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28" h="455">
                      <a:moveTo>
                        <a:pt x="0" y="0"/>
                      </a:moveTo>
                      <a:lnTo>
                        <a:pt x="0" y="143"/>
                      </a:lnTo>
                      <a:lnTo>
                        <a:pt x="85" y="228"/>
                      </a:lnTo>
                      <a:lnTo>
                        <a:pt x="0" y="313"/>
                      </a:lnTo>
                      <a:lnTo>
                        <a:pt x="0" y="455"/>
                      </a:lnTo>
                      <a:lnTo>
                        <a:pt x="228" y="22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latin typeface="微软雅黑" pitchFamily="34" charset="-122"/>
                    <a:ea typeface="微软雅黑" pitchFamily="34" charset="-122"/>
                  </a:endParaRPr>
                </a:p>
              </p:txBody>
            </p:sp>
            <p:sp>
              <p:nvSpPr>
                <p:cNvPr id="40" name="Freeform 6"/>
                <p:cNvSpPr>
                  <a:spLocks/>
                </p:cNvSpPr>
                <p:nvPr/>
              </p:nvSpPr>
              <p:spPr bwMode="auto">
                <a:xfrm>
                  <a:off x="802482" y="924700"/>
                  <a:ext cx="267710" cy="533066"/>
                </a:xfrm>
                <a:custGeom>
                  <a:avLst/>
                  <a:gdLst>
                    <a:gd name="T0" fmla="*/ 0 w 228"/>
                    <a:gd name="T1" fmla="*/ 0 h 455"/>
                    <a:gd name="T2" fmla="*/ 0 w 228"/>
                    <a:gd name="T3" fmla="*/ 2147483647 h 455"/>
                    <a:gd name="T4" fmla="*/ 2147483647 w 228"/>
                    <a:gd name="T5" fmla="*/ 2147483647 h 455"/>
                    <a:gd name="T6" fmla="*/ 0 w 228"/>
                    <a:gd name="T7" fmla="*/ 2147483647 h 455"/>
                    <a:gd name="T8" fmla="*/ 0 w 228"/>
                    <a:gd name="T9" fmla="*/ 2147483647 h 455"/>
                    <a:gd name="T10" fmla="*/ 2147483647 w 228"/>
                    <a:gd name="T11" fmla="*/ 2147483647 h 455"/>
                    <a:gd name="T12" fmla="*/ 0 w 228"/>
                    <a:gd name="T13" fmla="*/ 0 h 45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28"/>
                    <a:gd name="T22" fmla="*/ 0 h 455"/>
                    <a:gd name="T23" fmla="*/ 228 w 228"/>
                    <a:gd name="T24" fmla="*/ 455 h 455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28" h="455">
                      <a:moveTo>
                        <a:pt x="0" y="0"/>
                      </a:moveTo>
                      <a:lnTo>
                        <a:pt x="0" y="143"/>
                      </a:lnTo>
                      <a:lnTo>
                        <a:pt x="85" y="228"/>
                      </a:lnTo>
                      <a:lnTo>
                        <a:pt x="0" y="313"/>
                      </a:lnTo>
                      <a:lnTo>
                        <a:pt x="0" y="455"/>
                      </a:lnTo>
                      <a:lnTo>
                        <a:pt x="228" y="22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latin typeface="微软雅黑" pitchFamily="34" charset="-122"/>
                    <a:ea typeface="微软雅黑" pitchFamily="34" charset="-122"/>
                  </a:endParaRPr>
                </a:p>
              </p:txBody>
            </p:sp>
          </p:grpSp>
        </p:grpSp>
      </p:grpSp>
      <p:sp>
        <p:nvSpPr>
          <p:cNvPr id="41" name="任意多边形 52"/>
          <p:cNvSpPr/>
          <p:nvPr/>
        </p:nvSpPr>
        <p:spPr bwMode="auto">
          <a:xfrm>
            <a:off x="736601" y="3825875"/>
            <a:ext cx="1660195" cy="1843088"/>
          </a:xfrm>
          <a:custGeom>
            <a:avLst/>
            <a:gdLst>
              <a:gd name="connsiteX0" fmla="*/ 1730326 w 1730326"/>
              <a:gd name="connsiteY0" fmla="*/ 0 h 1842868"/>
              <a:gd name="connsiteX1" fmla="*/ 0 w 1730326"/>
              <a:gd name="connsiteY1" fmla="*/ 0 h 1842868"/>
              <a:gd name="connsiteX2" fmla="*/ 0 w 1730326"/>
              <a:gd name="connsiteY2" fmla="*/ 1842868 h 1842868"/>
              <a:gd name="connsiteX3" fmla="*/ 1026942 w 1730326"/>
              <a:gd name="connsiteY3" fmla="*/ 1842868 h 1842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30326" h="1842868">
                <a:moveTo>
                  <a:pt x="1730326" y="0"/>
                </a:moveTo>
                <a:lnTo>
                  <a:pt x="0" y="0"/>
                </a:lnTo>
                <a:lnTo>
                  <a:pt x="0" y="1842868"/>
                </a:lnTo>
                <a:lnTo>
                  <a:pt x="1026942" y="1842868"/>
                </a:lnTo>
              </a:path>
            </a:pathLst>
          </a:custGeom>
          <a:noFill/>
          <a:ln w="28575">
            <a:solidFill>
              <a:schemeClr val="bg1">
                <a:lumMod val="75000"/>
              </a:schemeClr>
            </a:solidFill>
            <a:prstDash val="sysDash"/>
            <a:miter lim="800000"/>
            <a:headEnd/>
            <a:tailEnd/>
          </a:ln>
          <a:extLst/>
        </p:spPr>
        <p:txBody>
          <a:bodyPr anchor="ctr"/>
          <a:lstStyle/>
          <a:p>
            <a:pPr algn="ctr">
              <a:defRPr/>
            </a:pPr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42" name="组合 53"/>
          <p:cNvGrpSpPr>
            <a:grpSpLocks/>
          </p:cNvGrpSpPr>
          <p:nvPr/>
        </p:nvGrpSpPr>
        <p:grpSpPr bwMode="auto">
          <a:xfrm>
            <a:off x="1756668" y="4910146"/>
            <a:ext cx="2332732" cy="1508105"/>
            <a:chOff x="5424714" y="2571809"/>
            <a:chExt cx="1447800" cy="1508106"/>
          </a:xfrm>
        </p:grpSpPr>
        <p:sp>
          <p:nvSpPr>
            <p:cNvPr id="43" name="椭圆 42"/>
            <p:cNvSpPr/>
            <p:nvPr/>
          </p:nvSpPr>
          <p:spPr bwMode="auto">
            <a:xfrm>
              <a:off x="5424714" y="2619426"/>
              <a:ext cx="1447800" cy="1447801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xtLst/>
          </p:spPr>
          <p:txBody>
            <a:bodyPr/>
            <a:lstStyle/>
            <a:p>
              <a:pPr algn="ctr">
                <a:defRPr/>
              </a:pPr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44" name="矩形 55"/>
            <p:cNvSpPr>
              <a:spLocks noChangeArrowheads="1"/>
            </p:cNvSpPr>
            <p:nvPr/>
          </p:nvSpPr>
          <p:spPr bwMode="auto">
            <a:xfrm>
              <a:off x="5462794" y="2571809"/>
              <a:ext cx="1381125" cy="150810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lnSpc>
                  <a:spcPct val="150000"/>
                </a:lnSpc>
              </a:pPr>
              <a:r>
                <a:rPr lang="en-US" altLang="zh-CN" sz="14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2010</a:t>
              </a:r>
              <a:endParaRPr lang="en-US" altLang="zh-CN" sz="1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ctr" eaLnBrk="0" hangingPunct="0">
                <a:lnSpc>
                  <a:spcPct val="150000"/>
                </a:lnSpc>
              </a:pPr>
              <a:r>
                <a:rPr lang="en-US" altLang="zh-CN" sz="1200" dirty="0" err="1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Sugon’s</a:t>
              </a:r>
              <a:r>
                <a:rPr lang="zh-CN" altLang="en-US" sz="12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en-US" altLang="zh-CN" sz="12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second generation</a:t>
              </a:r>
              <a:r>
                <a:rPr lang="zh-CN" altLang="en-US" sz="12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en-US" altLang="zh-CN" sz="12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of</a:t>
              </a:r>
              <a:r>
                <a:rPr lang="zh-CN" altLang="en-US" sz="12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en-US" altLang="zh-CN" sz="12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8-way</a:t>
              </a:r>
              <a:r>
                <a:rPr lang="zh-CN" altLang="en-US" sz="12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en-US" altLang="zh-CN" sz="12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server</a:t>
              </a:r>
              <a:r>
                <a:rPr lang="zh-CN" altLang="en-US" sz="12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en-US" altLang="zh-CN" sz="12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system--</a:t>
              </a:r>
              <a:r>
                <a:rPr lang="zh-CN" altLang="en-US" sz="12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en-US" altLang="zh-CN" sz="12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I950r-G</a:t>
              </a:r>
              <a:r>
                <a:rPr lang="zh-CN" altLang="en-US" sz="12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en-US" altLang="zh-CN" sz="12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was</a:t>
              </a:r>
              <a:r>
                <a:rPr lang="zh-CN" altLang="en-US" sz="12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en-US" altLang="zh-CN" sz="12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issued.</a:t>
              </a:r>
              <a:endParaRPr lang="en-US" altLang="zh-CN" sz="1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cxnSp>
        <p:nvCxnSpPr>
          <p:cNvPr id="45" name="直接连接符 56"/>
          <p:cNvCxnSpPr>
            <a:stCxn id="61" idx="1"/>
          </p:cNvCxnSpPr>
          <p:nvPr/>
        </p:nvCxnSpPr>
        <p:spPr bwMode="auto">
          <a:xfrm flipH="1" flipV="1">
            <a:off x="4061487" y="5668965"/>
            <a:ext cx="527613" cy="17475"/>
          </a:xfrm>
          <a:prstGeom prst="line">
            <a:avLst/>
          </a:prstGeom>
          <a:noFill/>
          <a:ln w="28575">
            <a:solidFill>
              <a:schemeClr val="bg1">
                <a:lumMod val="75000"/>
              </a:schemeClr>
            </a:solidFill>
            <a:prstDash val="sysDash"/>
            <a:miter lim="800000"/>
            <a:headEnd/>
            <a:tailEnd/>
          </a:ln>
        </p:spPr>
      </p:cxnSp>
      <p:cxnSp>
        <p:nvCxnSpPr>
          <p:cNvPr id="46" name="直接连接符 64"/>
          <p:cNvCxnSpPr/>
          <p:nvPr/>
        </p:nvCxnSpPr>
        <p:spPr bwMode="auto">
          <a:xfrm>
            <a:off x="8195535" y="5724525"/>
            <a:ext cx="935567" cy="0"/>
          </a:xfrm>
          <a:prstGeom prst="line">
            <a:avLst/>
          </a:prstGeom>
          <a:noFill/>
          <a:ln w="28575">
            <a:solidFill>
              <a:schemeClr val="bg1">
                <a:lumMod val="75000"/>
              </a:schemeClr>
            </a:solidFill>
            <a:prstDash val="sysDash"/>
            <a:miter lim="800000"/>
            <a:headEnd/>
            <a:tailEnd/>
          </a:ln>
        </p:spPr>
      </p:cxnSp>
      <p:grpSp>
        <p:nvGrpSpPr>
          <p:cNvPr id="47" name="组合 65"/>
          <p:cNvGrpSpPr>
            <a:grpSpLocks/>
          </p:cNvGrpSpPr>
          <p:nvPr/>
        </p:nvGrpSpPr>
        <p:grpSpPr bwMode="auto">
          <a:xfrm>
            <a:off x="8784299" y="5561013"/>
            <a:ext cx="406400" cy="303212"/>
            <a:chOff x="4190156" y="1328143"/>
            <a:chExt cx="305706" cy="303584"/>
          </a:xfrm>
        </p:grpSpPr>
        <p:sp>
          <p:nvSpPr>
            <p:cNvPr id="48" name="Freeform 6"/>
            <p:cNvSpPr>
              <a:spLocks/>
            </p:cNvSpPr>
            <p:nvPr/>
          </p:nvSpPr>
          <p:spPr bwMode="auto">
            <a:xfrm>
              <a:off x="4190156" y="1328143"/>
              <a:ext cx="152462" cy="303584"/>
            </a:xfrm>
            <a:custGeom>
              <a:avLst/>
              <a:gdLst>
                <a:gd name="T0" fmla="*/ 0 w 228"/>
                <a:gd name="T1" fmla="*/ 0 h 455"/>
                <a:gd name="T2" fmla="*/ 0 w 228"/>
                <a:gd name="T3" fmla="*/ 2147483647 h 455"/>
                <a:gd name="T4" fmla="*/ 2147483647 w 228"/>
                <a:gd name="T5" fmla="*/ 2147483647 h 455"/>
                <a:gd name="T6" fmla="*/ 0 w 228"/>
                <a:gd name="T7" fmla="*/ 2147483647 h 455"/>
                <a:gd name="T8" fmla="*/ 0 w 228"/>
                <a:gd name="T9" fmla="*/ 2147483647 h 455"/>
                <a:gd name="T10" fmla="*/ 2147483647 w 228"/>
                <a:gd name="T11" fmla="*/ 2147483647 h 455"/>
                <a:gd name="T12" fmla="*/ 0 w 228"/>
                <a:gd name="T13" fmla="*/ 0 h 4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28"/>
                <a:gd name="T22" fmla="*/ 0 h 455"/>
                <a:gd name="T23" fmla="*/ 228 w 228"/>
                <a:gd name="T24" fmla="*/ 455 h 45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28" h="455">
                  <a:moveTo>
                    <a:pt x="0" y="0"/>
                  </a:moveTo>
                  <a:lnTo>
                    <a:pt x="0" y="143"/>
                  </a:lnTo>
                  <a:lnTo>
                    <a:pt x="85" y="228"/>
                  </a:lnTo>
                  <a:lnTo>
                    <a:pt x="0" y="313"/>
                  </a:lnTo>
                  <a:lnTo>
                    <a:pt x="0" y="455"/>
                  </a:lnTo>
                  <a:lnTo>
                    <a:pt x="228" y="2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01F2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49" name="Freeform 6"/>
            <p:cNvSpPr>
              <a:spLocks/>
            </p:cNvSpPr>
            <p:nvPr/>
          </p:nvSpPr>
          <p:spPr bwMode="auto">
            <a:xfrm>
              <a:off x="4343400" y="1328143"/>
              <a:ext cx="152462" cy="303584"/>
            </a:xfrm>
            <a:custGeom>
              <a:avLst/>
              <a:gdLst>
                <a:gd name="T0" fmla="*/ 0 w 228"/>
                <a:gd name="T1" fmla="*/ 0 h 455"/>
                <a:gd name="T2" fmla="*/ 0 w 228"/>
                <a:gd name="T3" fmla="*/ 2147483647 h 455"/>
                <a:gd name="T4" fmla="*/ 2147483647 w 228"/>
                <a:gd name="T5" fmla="*/ 2147483647 h 455"/>
                <a:gd name="T6" fmla="*/ 0 w 228"/>
                <a:gd name="T7" fmla="*/ 2147483647 h 455"/>
                <a:gd name="T8" fmla="*/ 0 w 228"/>
                <a:gd name="T9" fmla="*/ 2147483647 h 455"/>
                <a:gd name="T10" fmla="*/ 2147483647 w 228"/>
                <a:gd name="T11" fmla="*/ 2147483647 h 455"/>
                <a:gd name="T12" fmla="*/ 0 w 228"/>
                <a:gd name="T13" fmla="*/ 0 h 4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28"/>
                <a:gd name="T22" fmla="*/ 0 h 455"/>
                <a:gd name="T23" fmla="*/ 228 w 228"/>
                <a:gd name="T24" fmla="*/ 455 h 45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28" h="455">
                  <a:moveTo>
                    <a:pt x="0" y="0"/>
                  </a:moveTo>
                  <a:lnTo>
                    <a:pt x="0" y="143"/>
                  </a:lnTo>
                  <a:lnTo>
                    <a:pt x="85" y="228"/>
                  </a:lnTo>
                  <a:lnTo>
                    <a:pt x="0" y="313"/>
                  </a:lnTo>
                  <a:lnTo>
                    <a:pt x="0" y="455"/>
                  </a:lnTo>
                  <a:lnTo>
                    <a:pt x="228" y="2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01F2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50" name="组合 7"/>
          <p:cNvGrpSpPr>
            <a:grpSpLocks/>
          </p:cNvGrpSpPr>
          <p:nvPr/>
        </p:nvGrpSpPr>
        <p:grpSpPr bwMode="auto">
          <a:xfrm>
            <a:off x="6845301" y="1376362"/>
            <a:ext cx="3049359" cy="1400126"/>
            <a:chOff x="5282947" y="1020413"/>
            <a:chExt cx="1139152" cy="1257118"/>
          </a:xfrm>
        </p:grpSpPr>
        <p:sp>
          <p:nvSpPr>
            <p:cNvPr id="51" name="椭圆 49"/>
            <p:cNvSpPr>
              <a:spLocks noChangeArrowheads="1"/>
            </p:cNvSpPr>
            <p:nvPr/>
          </p:nvSpPr>
          <p:spPr bwMode="auto">
            <a:xfrm>
              <a:off x="5282947" y="1020413"/>
              <a:ext cx="1139152" cy="1257118"/>
            </a:xfrm>
            <a:prstGeom prst="ellipse">
              <a:avLst/>
            </a:prstGeom>
            <a:solidFill>
              <a:srgbClr val="B01F2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/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52" name="Text Box 11"/>
            <p:cNvSpPr txBox="1">
              <a:spLocks noChangeArrowheads="1"/>
            </p:cNvSpPr>
            <p:nvPr/>
          </p:nvSpPr>
          <p:spPr bwMode="invGray">
            <a:xfrm>
              <a:off x="5382578" y="1131154"/>
              <a:ext cx="1020036" cy="9372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0" hangingPunct="0">
                <a:lnSpc>
                  <a:spcPct val="150000"/>
                </a:lnSpc>
              </a:pPr>
              <a:r>
                <a:rPr lang="en-US" altLang="zh-CN" sz="14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Start</a:t>
              </a:r>
              <a:r>
                <a:rPr lang="zh-CN" altLang="en-US" sz="14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en-US" altLang="zh-CN" sz="14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to</a:t>
              </a:r>
              <a:r>
                <a:rPr lang="zh-CN" altLang="en-US" sz="14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en-US" altLang="zh-CN" sz="14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independently</a:t>
              </a:r>
              <a:r>
                <a:rPr lang="zh-CN" altLang="en-US" sz="14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en-US" altLang="zh-CN" sz="14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develop</a:t>
              </a:r>
              <a:r>
                <a:rPr lang="zh-CN" altLang="en-US" sz="14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   </a:t>
              </a:r>
              <a:r>
                <a:rPr lang="en-US" altLang="zh-CN" sz="14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the first</a:t>
              </a:r>
              <a:r>
                <a:rPr lang="zh-CN" altLang="en-US" sz="14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en-US" altLang="zh-CN" sz="14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8-way</a:t>
              </a:r>
              <a:r>
                <a:rPr lang="zh-CN" altLang="en-US" sz="14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en-US" altLang="zh-CN" sz="14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server</a:t>
              </a:r>
              <a:r>
                <a:rPr lang="zh-CN" altLang="en-US" sz="14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en-US" altLang="zh-CN" sz="14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made</a:t>
              </a:r>
              <a:r>
                <a:rPr lang="zh-CN" altLang="en-US" sz="14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en-US" altLang="zh-CN" sz="14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in</a:t>
              </a:r>
              <a:r>
                <a:rPr lang="zh-CN" altLang="en-US" sz="14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en-US" altLang="zh-CN" sz="14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China</a:t>
              </a:r>
              <a:endParaRPr lang="en-US" altLang="zh-CN" sz="1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53" name="矩形 52"/>
          <p:cNvSpPr/>
          <p:nvPr/>
        </p:nvSpPr>
        <p:spPr>
          <a:xfrm>
            <a:off x="0" y="508000"/>
            <a:ext cx="127889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600" b="1" dirty="0" err="1" smtClean="0">
                <a:latin typeface="微软雅黑" pitchFamily="34" charset="-122"/>
                <a:ea typeface="微软雅黑" pitchFamily="34" charset="-122"/>
              </a:rPr>
              <a:t>Sugon</a:t>
            </a:r>
            <a:r>
              <a:rPr lang="en-US" altLang="zh-CN" sz="2600" b="1" dirty="0" smtClean="0">
                <a:latin typeface="微软雅黑" pitchFamily="34" charset="-122"/>
                <a:ea typeface="微软雅黑" pitchFamily="34" charset="-122"/>
              </a:rPr>
              <a:t>: </a:t>
            </a:r>
          </a:p>
          <a:p>
            <a:r>
              <a:rPr lang="en-US" altLang="zh-CN" sz="2600" b="1" dirty="0" smtClean="0">
                <a:latin typeface="微软雅黑" pitchFamily="34" charset="-122"/>
                <a:ea typeface="微软雅黑" pitchFamily="34" charset="-122"/>
              </a:rPr>
              <a:t>the </a:t>
            </a:r>
            <a:r>
              <a:rPr lang="en-US" altLang="zh-CN" sz="2600" b="1" dirty="0">
                <a:latin typeface="微软雅黑" pitchFamily="34" charset="-122"/>
                <a:ea typeface="微软雅黑" pitchFamily="34" charset="-122"/>
              </a:rPr>
              <a:t>first </a:t>
            </a:r>
            <a:r>
              <a:rPr lang="en-US" altLang="zh-CN" sz="2600" b="1" dirty="0" smtClean="0">
                <a:latin typeface="微软雅黑" pitchFamily="34" charset="-122"/>
                <a:ea typeface="微软雅黑" pitchFamily="34" charset="-122"/>
              </a:rPr>
              <a:t>manufacturer</a:t>
            </a:r>
            <a:r>
              <a:rPr lang="zh-CN" altLang="en-US" sz="2600" b="1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600" b="1" dirty="0" smtClean="0">
                <a:latin typeface="微软雅黑" pitchFamily="34" charset="-122"/>
                <a:ea typeface="微软雅黑" pitchFamily="34" charset="-122"/>
              </a:rPr>
              <a:t>to</a:t>
            </a:r>
            <a:r>
              <a:rPr lang="zh-CN" altLang="en-US" sz="2600" b="1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600" b="1" dirty="0" smtClean="0">
                <a:latin typeface="微软雅黑" pitchFamily="34" charset="-122"/>
                <a:ea typeface="微软雅黑" pitchFamily="34" charset="-122"/>
              </a:rPr>
              <a:t>develop</a:t>
            </a:r>
            <a:r>
              <a:rPr lang="zh-CN" altLang="en-US" sz="2600" b="1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600" b="1" dirty="0" smtClean="0">
                <a:latin typeface="微软雅黑" pitchFamily="34" charset="-122"/>
                <a:ea typeface="微软雅黑" pitchFamily="34" charset="-122"/>
              </a:rPr>
              <a:t>8-way</a:t>
            </a:r>
            <a:r>
              <a:rPr lang="zh-CN" altLang="en-US" sz="2600" b="1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600" b="1" dirty="0" smtClean="0">
                <a:latin typeface="微软雅黑" pitchFamily="34" charset="-122"/>
                <a:ea typeface="微软雅黑" pitchFamily="34" charset="-122"/>
              </a:rPr>
              <a:t>server</a:t>
            </a:r>
            <a:r>
              <a:rPr lang="zh-CN" altLang="en-US" sz="2600" b="1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600" b="1" dirty="0" smtClean="0">
                <a:latin typeface="微软雅黑" pitchFamily="34" charset="-122"/>
                <a:ea typeface="微软雅黑" pitchFamily="34" charset="-122"/>
              </a:rPr>
              <a:t>independently</a:t>
            </a:r>
            <a:r>
              <a:rPr lang="zh-CN" altLang="en-US" sz="2600" b="1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600" b="1" dirty="0" smtClean="0">
                <a:latin typeface="微软雅黑" pitchFamily="34" charset="-122"/>
                <a:ea typeface="微软雅黑" pitchFamily="34" charset="-122"/>
              </a:rPr>
              <a:t>over</a:t>
            </a:r>
            <a:r>
              <a:rPr lang="zh-CN" altLang="en-US" sz="2600" b="1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600" b="1" dirty="0" smtClean="0">
                <a:latin typeface="微软雅黑" pitchFamily="34" charset="-122"/>
                <a:ea typeface="微软雅黑" pitchFamily="34" charset="-122"/>
              </a:rPr>
              <a:t>10</a:t>
            </a:r>
            <a:r>
              <a:rPr lang="zh-CN" altLang="en-US" sz="2600" b="1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600" b="1" dirty="0" smtClean="0">
                <a:latin typeface="微软雅黑" pitchFamily="34" charset="-122"/>
                <a:ea typeface="微软雅黑" pitchFamily="34" charset="-122"/>
              </a:rPr>
              <a:t>years</a:t>
            </a:r>
            <a:endParaRPr lang="zh-CN" altLang="en-US" sz="2600" dirty="0"/>
          </a:p>
        </p:txBody>
      </p:sp>
      <p:grpSp>
        <p:nvGrpSpPr>
          <p:cNvPr id="54" name="组合 38"/>
          <p:cNvGrpSpPr>
            <a:grpSpLocks/>
          </p:cNvGrpSpPr>
          <p:nvPr/>
        </p:nvGrpSpPr>
        <p:grpSpPr bwMode="auto">
          <a:xfrm>
            <a:off x="1955801" y="3133080"/>
            <a:ext cx="2687340" cy="1447800"/>
            <a:chOff x="5340587" y="2625771"/>
            <a:chExt cx="1465113" cy="1447800"/>
          </a:xfrm>
        </p:grpSpPr>
        <p:sp>
          <p:nvSpPr>
            <p:cNvPr id="55" name="椭圆 54"/>
            <p:cNvSpPr/>
            <p:nvPr/>
          </p:nvSpPr>
          <p:spPr bwMode="auto">
            <a:xfrm>
              <a:off x="5340587" y="2625771"/>
              <a:ext cx="1447802" cy="144780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xtLst/>
          </p:spPr>
          <p:txBody>
            <a:bodyPr/>
            <a:lstStyle/>
            <a:p>
              <a:pPr algn="ctr">
                <a:defRPr/>
              </a:pPr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56" name="矩形 37"/>
            <p:cNvSpPr>
              <a:spLocks noChangeArrowheads="1"/>
            </p:cNvSpPr>
            <p:nvPr/>
          </p:nvSpPr>
          <p:spPr bwMode="auto">
            <a:xfrm>
              <a:off x="5424575" y="2779749"/>
              <a:ext cx="1381125" cy="86177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altLang="zh-CN" sz="14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    </a:t>
              </a:r>
              <a:r>
                <a:rPr lang="en-US" altLang="zh-CN" sz="14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2010</a:t>
              </a:r>
              <a:endParaRPr lang="en-US" altLang="zh-CN" sz="1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eaLnBrk="0" hangingPunct="0"/>
              <a:endParaRPr lang="en-US" altLang="zh-CN" sz="12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eaLnBrk="0" hangingPunct="0"/>
              <a:r>
                <a:rPr lang="en-US" altLang="zh-CN" sz="12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The</a:t>
              </a:r>
              <a:r>
                <a:rPr lang="zh-CN" altLang="en-US" sz="12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en-US" altLang="zh-CN" sz="12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annual sales</a:t>
              </a:r>
              <a:r>
                <a:rPr lang="zh-CN" altLang="en-US" sz="12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en-US" altLang="zh-CN" sz="12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of</a:t>
              </a:r>
              <a:r>
                <a:rPr lang="zh-CN" altLang="en-US" sz="12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en-US" altLang="zh-CN" sz="12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A950r-F</a:t>
              </a:r>
              <a:r>
                <a:rPr lang="zh-CN" altLang="en-US" sz="12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en-US" altLang="zh-CN" sz="12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were</a:t>
              </a:r>
              <a:r>
                <a:rPr lang="zh-CN" altLang="en-US" sz="12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en-US" altLang="zh-CN" sz="12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over</a:t>
              </a:r>
              <a:r>
                <a:rPr lang="zh-CN" altLang="en-US" sz="12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en-US" altLang="zh-CN" sz="12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1000</a:t>
              </a:r>
              <a:r>
                <a:rPr lang="zh-CN" altLang="en-US" sz="120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 </a:t>
              </a:r>
              <a:endParaRPr lang="en-US" altLang="zh-CN" sz="1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57" name="组合 65"/>
          <p:cNvGrpSpPr>
            <a:grpSpLocks/>
          </p:cNvGrpSpPr>
          <p:nvPr/>
        </p:nvGrpSpPr>
        <p:grpSpPr bwMode="auto">
          <a:xfrm>
            <a:off x="1061277" y="5497612"/>
            <a:ext cx="406400" cy="303212"/>
            <a:chOff x="4190156" y="1328143"/>
            <a:chExt cx="305706" cy="303584"/>
          </a:xfrm>
        </p:grpSpPr>
        <p:sp>
          <p:nvSpPr>
            <p:cNvPr id="58" name="Freeform 6"/>
            <p:cNvSpPr>
              <a:spLocks/>
            </p:cNvSpPr>
            <p:nvPr/>
          </p:nvSpPr>
          <p:spPr bwMode="auto">
            <a:xfrm>
              <a:off x="4190156" y="1328143"/>
              <a:ext cx="152462" cy="303584"/>
            </a:xfrm>
            <a:custGeom>
              <a:avLst/>
              <a:gdLst>
                <a:gd name="T0" fmla="*/ 0 w 228"/>
                <a:gd name="T1" fmla="*/ 0 h 455"/>
                <a:gd name="T2" fmla="*/ 0 w 228"/>
                <a:gd name="T3" fmla="*/ 2147483647 h 455"/>
                <a:gd name="T4" fmla="*/ 2147483647 w 228"/>
                <a:gd name="T5" fmla="*/ 2147483647 h 455"/>
                <a:gd name="T6" fmla="*/ 0 w 228"/>
                <a:gd name="T7" fmla="*/ 2147483647 h 455"/>
                <a:gd name="T8" fmla="*/ 0 w 228"/>
                <a:gd name="T9" fmla="*/ 2147483647 h 455"/>
                <a:gd name="T10" fmla="*/ 2147483647 w 228"/>
                <a:gd name="T11" fmla="*/ 2147483647 h 455"/>
                <a:gd name="T12" fmla="*/ 0 w 228"/>
                <a:gd name="T13" fmla="*/ 0 h 4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28"/>
                <a:gd name="T22" fmla="*/ 0 h 455"/>
                <a:gd name="T23" fmla="*/ 228 w 228"/>
                <a:gd name="T24" fmla="*/ 455 h 45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28" h="455">
                  <a:moveTo>
                    <a:pt x="0" y="0"/>
                  </a:moveTo>
                  <a:lnTo>
                    <a:pt x="0" y="143"/>
                  </a:lnTo>
                  <a:lnTo>
                    <a:pt x="85" y="228"/>
                  </a:lnTo>
                  <a:lnTo>
                    <a:pt x="0" y="313"/>
                  </a:lnTo>
                  <a:lnTo>
                    <a:pt x="0" y="455"/>
                  </a:lnTo>
                  <a:lnTo>
                    <a:pt x="228" y="2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01F2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59" name="Freeform 6"/>
            <p:cNvSpPr>
              <a:spLocks/>
            </p:cNvSpPr>
            <p:nvPr/>
          </p:nvSpPr>
          <p:spPr bwMode="auto">
            <a:xfrm>
              <a:off x="4343400" y="1328143"/>
              <a:ext cx="152462" cy="303584"/>
            </a:xfrm>
            <a:custGeom>
              <a:avLst/>
              <a:gdLst>
                <a:gd name="T0" fmla="*/ 0 w 228"/>
                <a:gd name="T1" fmla="*/ 0 h 455"/>
                <a:gd name="T2" fmla="*/ 0 w 228"/>
                <a:gd name="T3" fmla="*/ 2147483647 h 455"/>
                <a:gd name="T4" fmla="*/ 2147483647 w 228"/>
                <a:gd name="T5" fmla="*/ 2147483647 h 455"/>
                <a:gd name="T6" fmla="*/ 0 w 228"/>
                <a:gd name="T7" fmla="*/ 2147483647 h 455"/>
                <a:gd name="T8" fmla="*/ 0 w 228"/>
                <a:gd name="T9" fmla="*/ 2147483647 h 455"/>
                <a:gd name="T10" fmla="*/ 2147483647 w 228"/>
                <a:gd name="T11" fmla="*/ 2147483647 h 455"/>
                <a:gd name="T12" fmla="*/ 0 w 228"/>
                <a:gd name="T13" fmla="*/ 0 h 4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28"/>
                <a:gd name="T22" fmla="*/ 0 h 455"/>
                <a:gd name="T23" fmla="*/ 228 w 228"/>
                <a:gd name="T24" fmla="*/ 455 h 45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28" h="455">
                  <a:moveTo>
                    <a:pt x="0" y="0"/>
                  </a:moveTo>
                  <a:lnTo>
                    <a:pt x="0" y="143"/>
                  </a:lnTo>
                  <a:lnTo>
                    <a:pt x="85" y="228"/>
                  </a:lnTo>
                  <a:lnTo>
                    <a:pt x="0" y="313"/>
                  </a:lnTo>
                  <a:lnTo>
                    <a:pt x="0" y="455"/>
                  </a:lnTo>
                  <a:lnTo>
                    <a:pt x="228" y="2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01F2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60" name="Text Box 36"/>
          <p:cNvSpPr txBox="1">
            <a:spLocks noChangeArrowheads="1"/>
          </p:cNvSpPr>
          <p:nvPr/>
        </p:nvSpPr>
        <p:spPr bwMode="auto">
          <a:xfrm>
            <a:off x="10052580" y="2658368"/>
            <a:ext cx="1680633" cy="55912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en-US"/>
            </a:defPPr>
            <a:lvl1pPr eaLnBrk="0" hangingPunct="0">
              <a:lnSpc>
                <a:spcPct val="110000"/>
              </a:lnSpc>
              <a:defRPr sz="8000" b="1">
                <a:solidFill>
                  <a:schemeClr val="bg1"/>
                </a:solidFill>
                <a:latin typeface="Kozuka Gothic Pro B" pitchFamily="34" charset="-128"/>
                <a:ea typeface="Kozuka Gothic Pro B" pitchFamily="34" charset="-128"/>
              </a:defRPr>
            </a:lvl1pPr>
          </a:lstStyle>
          <a:p>
            <a:pPr>
              <a:defRPr/>
            </a:pPr>
            <a:r>
              <a:rPr lang="en-US" altLang="zh-CN" sz="2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2005</a:t>
            </a:r>
          </a:p>
        </p:txBody>
      </p:sp>
      <p:sp>
        <p:nvSpPr>
          <p:cNvPr id="61" name="Text Box 36"/>
          <p:cNvSpPr txBox="1">
            <a:spLocks noChangeArrowheads="1"/>
          </p:cNvSpPr>
          <p:nvPr/>
        </p:nvSpPr>
        <p:spPr bwMode="auto">
          <a:xfrm>
            <a:off x="4589100" y="5406876"/>
            <a:ext cx="1680633" cy="55912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en-US"/>
            </a:defPPr>
            <a:lvl1pPr eaLnBrk="0" hangingPunct="0">
              <a:lnSpc>
                <a:spcPct val="110000"/>
              </a:lnSpc>
              <a:defRPr sz="8000" b="1">
                <a:solidFill>
                  <a:schemeClr val="bg1"/>
                </a:solidFill>
                <a:latin typeface="Kozuka Gothic Pro B" pitchFamily="34" charset="-128"/>
                <a:ea typeface="Kozuka Gothic Pro B" pitchFamily="34" charset="-128"/>
              </a:defRPr>
            </a:lvl1pPr>
          </a:lstStyle>
          <a:p>
            <a:pPr>
              <a:defRPr/>
            </a:pPr>
            <a:r>
              <a:rPr lang="en-US" altLang="zh-CN" sz="28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2014</a:t>
            </a:r>
          </a:p>
        </p:txBody>
      </p:sp>
      <p:grpSp>
        <p:nvGrpSpPr>
          <p:cNvPr id="62" name="组合 7"/>
          <p:cNvGrpSpPr>
            <a:grpSpLocks/>
          </p:cNvGrpSpPr>
          <p:nvPr/>
        </p:nvGrpSpPr>
        <p:grpSpPr bwMode="auto">
          <a:xfrm>
            <a:off x="5715000" y="4928220"/>
            <a:ext cx="2743199" cy="1512168"/>
            <a:chOff x="5282947" y="1020414"/>
            <a:chExt cx="1139152" cy="1139152"/>
          </a:xfrm>
        </p:grpSpPr>
        <p:sp>
          <p:nvSpPr>
            <p:cNvPr id="63" name="椭圆 49"/>
            <p:cNvSpPr>
              <a:spLocks noChangeArrowheads="1"/>
            </p:cNvSpPr>
            <p:nvPr/>
          </p:nvSpPr>
          <p:spPr bwMode="auto">
            <a:xfrm>
              <a:off x="5282947" y="1020414"/>
              <a:ext cx="1139152" cy="1139152"/>
            </a:xfrm>
            <a:prstGeom prst="ellipse">
              <a:avLst/>
            </a:prstGeom>
            <a:solidFill>
              <a:srgbClr val="B01F2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/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64" name="Text Box 11"/>
            <p:cNvSpPr txBox="1">
              <a:spLocks noChangeArrowheads="1"/>
            </p:cNvSpPr>
            <p:nvPr/>
          </p:nvSpPr>
          <p:spPr bwMode="invGray">
            <a:xfrm>
              <a:off x="5384011" y="1250786"/>
              <a:ext cx="954492" cy="26663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lnSpc>
                  <a:spcPct val="150000"/>
                </a:lnSpc>
              </a:pPr>
              <a:endParaRPr lang="en-US" altLang="zh-CN" sz="1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65" name="矩形 60"/>
          <p:cNvSpPr>
            <a:spLocks noChangeArrowheads="1"/>
          </p:cNvSpPr>
          <p:nvPr/>
        </p:nvSpPr>
        <p:spPr bwMode="auto">
          <a:xfrm>
            <a:off x="5956300" y="5045850"/>
            <a:ext cx="2501899" cy="13670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lnSpc>
                <a:spcPct val="150000"/>
              </a:lnSpc>
            </a:pPr>
            <a:r>
              <a:rPr lang="en-US" altLang="zh-CN" sz="1400" b="1" dirty="0" err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Sugon’s</a:t>
            </a:r>
            <a:r>
              <a:rPr lang="en-US" altLang="zh-CN" sz="1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 third </a:t>
            </a:r>
            <a:r>
              <a:rPr lang="en-US" altLang="zh-CN" sz="1400" b="1" dirty="0" err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generationof</a:t>
            </a:r>
            <a:r>
              <a:rPr lang="en-US" altLang="zh-CN" sz="1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 8-way server </a:t>
            </a:r>
            <a:r>
              <a:rPr lang="en-US" altLang="zh-CN" sz="14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system</a:t>
            </a:r>
            <a:r>
              <a:rPr lang="zh-CN" altLang="zh-CN" sz="1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-</a:t>
            </a:r>
            <a:r>
              <a:rPr lang="en-US" altLang="zh-CN" sz="14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-I980-G10</a:t>
            </a:r>
            <a:r>
              <a:rPr lang="zh-CN" altLang="en-US" sz="14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4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was</a:t>
            </a:r>
            <a:r>
              <a:rPr lang="zh-CN" altLang="en-US" sz="14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issued.</a:t>
            </a:r>
          </a:p>
        </p:txBody>
      </p:sp>
    </p:spTree>
    <p:extLst>
      <p:ext uri="{BB962C8B-B14F-4D97-AF65-F5344CB8AC3E}">
        <p14:creationId xmlns:p14="http://schemas.microsoft.com/office/powerpoint/2010/main" val="1792053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750"/>
                            </p:stCondLst>
                            <p:childTnLst>
                              <p:par>
                                <p:cTn id="3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2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25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750"/>
                            </p:stCondLst>
                            <p:childTnLst>
                              <p:par>
                                <p:cTn id="5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250"/>
                            </p:stCondLst>
                            <p:childTnLst>
                              <p:par>
                                <p:cTn id="54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25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7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250"/>
                            </p:stCondLst>
                            <p:childTnLst>
                              <p:par>
                                <p:cTn id="6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750"/>
                            </p:stCondLst>
                            <p:childTnLst>
                              <p:par>
                                <p:cTn id="7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250"/>
                            </p:stCondLst>
                            <p:childTnLst>
                              <p:par>
                                <p:cTn id="7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500"/>
                            </p:stCondLst>
                            <p:childTnLst>
                              <p:par>
                                <p:cTn id="8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25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6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0" y="332656"/>
            <a:ext cx="6725814" cy="8715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 smtClean="0">
                <a:latin typeface="微软雅黑" pitchFamily="34" charset="-122"/>
                <a:ea typeface="微软雅黑" pitchFamily="34" charset="-122"/>
                <a:cs typeface="+mn-cs"/>
              </a:rPr>
              <a:t>I980-G10</a:t>
            </a:r>
            <a:r>
              <a:rPr lang="en-US" altLang="zh-CN" sz="3200" b="1" dirty="0">
                <a:latin typeface="微软雅黑" pitchFamily="34" charset="-122"/>
                <a:ea typeface="微软雅黑" pitchFamily="34" charset="-122"/>
                <a:cs typeface="+mn-cs"/>
              </a:rPr>
              <a:t> </a:t>
            </a:r>
            <a:r>
              <a:rPr lang="en-US" altLang="zh-CN" sz="3200" b="1" dirty="0" smtClean="0">
                <a:latin typeface="微软雅黑" pitchFamily="34" charset="-122"/>
                <a:ea typeface="微软雅黑" pitchFamily="34" charset="-122"/>
                <a:cs typeface="+mn-cs"/>
              </a:rPr>
              <a:t>Excellent </a:t>
            </a:r>
            <a:r>
              <a:rPr lang="en-US" altLang="zh-CN" sz="3200" b="1" dirty="0">
                <a:latin typeface="微软雅黑" pitchFamily="34" charset="-122"/>
                <a:ea typeface="微软雅黑" pitchFamily="34" charset="-122"/>
                <a:cs typeface="+mn-cs"/>
              </a:rPr>
              <a:t>performance </a:t>
            </a:r>
            <a:endParaRPr lang="zh-CN" altLang="en-US" sz="3200" b="1" dirty="0"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grpSp>
        <p:nvGrpSpPr>
          <p:cNvPr id="13" name="组合 72"/>
          <p:cNvGrpSpPr/>
          <p:nvPr/>
        </p:nvGrpSpPr>
        <p:grpSpPr>
          <a:xfrm>
            <a:off x="251520" y="980728"/>
            <a:ext cx="11661080" cy="5520810"/>
            <a:chOff x="264939" y="1484784"/>
            <a:chExt cx="8647744" cy="4837754"/>
          </a:xfrm>
        </p:grpSpPr>
        <p:grpSp>
          <p:nvGrpSpPr>
            <p:cNvPr id="14" name="Group 80"/>
            <p:cNvGrpSpPr>
              <a:grpSpLocks/>
            </p:cNvGrpSpPr>
            <p:nvPr/>
          </p:nvGrpSpPr>
          <p:grpSpPr bwMode="auto">
            <a:xfrm>
              <a:off x="264939" y="4794788"/>
              <a:ext cx="3285832" cy="439855"/>
              <a:chOff x="476" y="3698"/>
              <a:chExt cx="2569" cy="337"/>
            </a:xfrm>
          </p:grpSpPr>
          <p:sp>
            <p:nvSpPr>
              <p:cNvPr id="56" name="Freeform 45"/>
              <p:cNvSpPr>
                <a:spLocks/>
              </p:cNvSpPr>
              <p:nvPr/>
            </p:nvSpPr>
            <p:spPr bwMode="auto">
              <a:xfrm>
                <a:off x="637" y="3698"/>
                <a:ext cx="2408" cy="337"/>
              </a:xfrm>
              <a:custGeom>
                <a:avLst/>
                <a:gdLst/>
                <a:ahLst/>
                <a:cxnLst>
                  <a:cxn ang="0">
                    <a:pos x="0" y="14"/>
                  </a:cxn>
                  <a:cxn ang="0">
                    <a:pos x="155" y="14"/>
                  </a:cxn>
                  <a:cxn ang="0">
                    <a:pos x="155" y="0"/>
                  </a:cxn>
                  <a:cxn ang="0">
                    <a:pos x="188" y="30"/>
                  </a:cxn>
                  <a:cxn ang="0">
                    <a:pos x="0" y="30"/>
                  </a:cxn>
                  <a:cxn ang="0">
                    <a:pos x="0" y="14"/>
                  </a:cxn>
                </a:cxnLst>
                <a:rect l="0" t="0" r="r" b="b"/>
                <a:pathLst>
                  <a:path w="188" h="30">
                    <a:moveTo>
                      <a:pt x="0" y="14"/>
                    </a:moveTo>
                    <a:lnTo>
                      <a:pt x="155" y="14"/>
                    </a:lnTo>
                    <a:lnTo>
                      <a:pt x="155" y="0"/>
                    </a:lnTo>
                    <a:lnTo>
                      <a:pt x="188" y="30"/>
                    </a:lnTo>
                    <a:lnTo>
                      <a:pt x="0" y="30"/>
                    </a:lnTo>
                    <a:lnTo>
                      <a:pt x="0" y="14"/>
                    </a:lnTo>
                  </a:path>
                </a:pathLst>
              </a:custGeom>
              <a:gradFill rotWithShape="0">
                <a:gsLst>
                  <a:gs pos="0">
                    <a:srgbClr val="C4C4C4"/>
                  </a:gs>
                  <a:gs pos="100000">
                    <a:srgbClr val="F5F5F5">
                      <a:alpha val="0"/>
                    </a:srgbClr>
                  </a:gs>
                </a:gsLst>
                <a:lin ang="5400000" scaled="1"/>
              </a:gradFill>
              <a:ln w="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>
                  <a:latin typeface="微软雅黑" pitchFamily="34" charset="-122"/>
                  <a:ea typeface="微软雅黑" pitchFamily="34" charset="-122"/>
                  <a:cs typeface="Arial" pitchFamily="34" charset="0"/>
                </a:endParaRPr>
              </a:p>
            </p:txBody>
          </p:sp>
          <p:sp>
            <p:nvSpPr>
              <p:cNvPr id="57" name="Freeform 65"/>
              <p:cNvSpPr>
                <a:spLocks/>
              </p:cNvSpPr>
              <p:nvPr/>
            </p:nvSpPr>
            <p:spPr bwMode="auto">
              <a:xfrm>
                <a:off x="476" y="3909"/>
                <a:ext cx="158" cy="65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41" y="0"/>
                  </a:cxn>
                  <a:cxn ang="0">
                    <a:pos x="81" y="30"/>
                  </a:cxn>
                  <a:cxn ang="0">
                    <a:pos x="0" y="30"/>
                  </a:cxn>
                </a:cxnLst>
                <a:rect l="0" t="0" r="r" b="b"/>
                <a:pathLst>
                  <a:path w="81" h="30">
                    <a:moveTo>
                      <a:pt x="0" y="30"/>
                    </a:moveTo>
                    <a:cubicBezTo>
                      <a:pt x="6" y="13"/>
                      <a:pt x="22" y="0"/>
                      <a:pt x="41" y="0"/>
                    </a:cubicBezTo>
                    <a:cubicBezTo>
                      <a:pt x="60" y="0"/>
                      <a:pt x="76" y="13"/>
                      <a:pt x="81" y="30"/>
                    </a:cubicBezTo>
                    <a:lnTo>
                      <a:pt x="0" y="30"/>
                    </a:lnTo>
                  </a:path>
                </a:pathLst>
              </a:custGeom>
              <a:gradFill rotWithShape="0">
                <a:gsLst>
                  <a:gs pos="0">
                    <a:srgbClr val="E2E2E2"/>
                  </a:gs>
                  <a:gs pos="100000">
                    <a:srgbClr val="F5F5F5">
                      <a:alpha val="0"/>
                    </a:srgbClr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微软雅黑" pitchFamily="34" charset="-122"/>
                  <a:ea typeface="微软雅黑" pitchFamily="34" charset="-122"/>
                  <a:cs typeface="Arial" pitchFamily="34" charset="0"/>
                </a:endParaRPr>
              </a:p>
            </p:txBody>
          </p:sp>
        </p:grpSp>
        <p:sp>
          <p:nvSpPr>
            <p:cNvPr id="15" name="Freeform 9"/>
            <p:cNvSpPr>
              <a:spLocks/>
            </p:cNvSpPr>
            <p:nvPr/>
          </p:nvSpPr>
          <p:spPr bwMode="auto">
            <a:xfrm>
              <a:off x="461910" y="1484784"/>
              <a:ext cx="3577451" cy="2808299"/>
            </a:xfrm>
            <a:custGeom>
              <a:avLst/>
              <a:gdLst/>
              <a:ahLst/>
              <a:cxnLst>
                <a:cxn ang="0">
                  <a:pos x="0" y="26"/>
                </a:cxn>
                <a:cxn ang="0">
                  <a:pos x="128" y="26"/>
                </a:cxn>
                <a:cxn ang="0">
                  <a:pos x="128" y="8"/>
                </a:cxn>
                <a:cxn ang="0">
                  <a:pos x="130" y="0"/>
                </a:cxn>
                <a:cxn ang="0">
                  <a:pos x="179" y="95"/>
                </a:cxn>
                <a:cxn ang="0">
                  <a:pos x="130" y="183"/>
                </a:cxn>
                <a:cxn ang="0">
                  <a:pos x="128" y="185"/>
                </a:cxn>
                <a:cxn ang="0">
                  <a:pos x="128" y="164"/>
                </a:cxn>
                <a:cxn ang="0">
                  <a:pos x="0" y="164"/>
                </a:cxn>
                <a:cxn ang="0">
                  <a:pos x="0" y="26"/>
                </a:cxn>
              </a:cxnLst>
              <a:rect l="0" t="0" r="r" b="b"/>
              <a:pathLst>
                <a:path w="179" h="185">
                  <a:moveTo>
                    <a:pt x="0" y="26"/>
                  </a:moveTo>
                  <a:lnTo>
                    <a:pt x="128" y="26"/>
                  </a:lnTo>
                  <a:lnTo>
                    <a:pt x="128" y="8"/>
                  </a:lnTo>
                  <a:lnTo>
                    <a:pt x="130" y="0"/>
                  </a:lnTo>
                  <a:lnTo>
                    <a:pt x="179" y="95"/>
                  </a:lnTo>
                  <a:lnTo>
                    <a:pt x="130" y="183"/>
                  </a:lnTo>
                  <a:lnTo>
                    <a:pt x="128" y="185"/>
                  </a:lnTo>
                  <a:lnTo>
                    <a:pt x="128" y="164"/>
                  </a:lnTo>
                  <a:lnTo>
                    <a:pt x="0" y="164"/>
                  </a:lnTo>
                  <a:lnTo>
                    <a:pt x="0" y="26"/>
                  </a:lnTo>
                </a:path>
              </a:pathLst>
            </a:custGeom>
            <a:gradFill rotWithShape="0">
              <a:gsLst>
                <a:gs pos="0">
                  <a:srgbClr val="919191"/>
                </a:gs>
                <a:gs pos="100000">
                  <a:srgbClr val="1E1E1E"/>
                </a:gs>
              </a:gsLst>
              <a:lin ang="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微软雅黑" pitchFamily="34" charset="-122"/>
                <a:ea typeface="微软雅黑" pitchFamily="34" charset="-122"/>
                <a:cs typeface="Arial" pitchFamily="34" charset="0"/>
              </a:endParaRPr>
            </a:p>
          </p:txBody>
        </p:sp>
        <p:sp>
          <p:nvSpPr>
            <p:cNvPr id="16" name="Freeform 10"/>
            <p:cNvSpPr>
              <a:spLocks/>
            </p:cNvSpPr>
            <p:nvPr/>
          </p:nvSpPr>
          <p:spPr bwMode="auto">
            <a:xfrm>
              <a:off x="502839" y="1484784"/>
              <a:ext cx="3576172" cy="2303508"/>
            </a:xfrm>
            <a:custGeom>
              <a:avLst/>
              <a:gdLst/>
              <a:ahLst/>
              <a:cxnLst>
                <a:cxn ang="0">
                  <a:pos x="0" y="23"/>
                </a:cxn>
                <a:cxn ang="0">
                  <a:pos x="128" y="23"/>
                </a:cxn>
                <a:cxn ang="0">
                  <a:pos x="128" y="0"/>
                </a:cxn>
                <a:cxn ang="0">
                  <a:pos x="179" y="92"/>
                </a:cxn>
                <a:cxn ang="0">
                  <a:pos x="128" y="183"/>
                </a:cxn>
                <a:cxn ang="0">
                  <a:pos x="128" y="162"/>
                </a:cxn>
                <a:cxn ang="0">
                  <a:pos x="0" y="162"/>
                </a:cxn>
                <a:cxn ang="0">
                  <a:pos x="0" y="23"/>
                </a:cxn>
              </a:cxnLst>
              <a:rect l="0" t="0" r="r" b="b"/>
              <a:pathLst>
                <a:path w="179" h="183">
                  <a:moveTo>
                    <a:pt x="0" y="23"/>
                  </a:moveTo>
                  <a:lnTo>
                    <a:pt x="128" y="23"/>
                  </a:lnTo>
                  <a:lnTo>
                    <a:pt x="128" y="0"/>
                  </a:lnTo>
                  <a:lnTo>
                    <a:pt x="179" y="92"/>
                  </a:lnTo>
                  <a:lnTo>
                    <a:pt x="128" y="183"/>
                  </a:lnTo>
                  <a:lnTo>
                    <a:pt x="128" y="162"/>
                  </a:lnTo>
                  <a:lnTo>
                    <a:pt x="0" y="162"/>
                  </a:lnTo>
                  <a:lnTo>
                    <a:pt x="0" y="23"/>
                  </a:lnTo>
                </a:path>
              </a:pathLst>
            </a:custGeom>
            <a:solidFill>
              <a:schemeClr val="bg2">
                <a:lumMod val="60000"/>
                <a:lumOff val="4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微软雅黑" pitchFamily="34" charset="-122"/>
                <a:ea typeface="微软雅黑" pitchFamily="34" charset="-122"/>
                <a:cs typeface="Arial" pitchFamily="34" charset="0"/>
              </a:endParaRPr>
            </a:p>
          </p:txBody>
        </p:sp>
        <p:sp>
          <p:nvSpPr>
            <p:cNvPr id="17" name="Freeform 11"/>
            <p:cNvSpPr>
              <a:spLocks/>
            </p:cNvSpPr>
            <p:nvPr/>
          </p:nvSpPr>
          <p:spPr bwMode="auto">
            <a:xfrm>
              <a:off x="4131200" y="1638798"/>
              <a:ext cx="2469784" cy="3253881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84" y="0"/>
                </a:cxn>
                <a:cxn ang="0">
                  <a:pos x="90" y="7"/>
                </a:cxn>
                <a:cxn ang="0">
                  <a:pos x="90" y="162"/>
                </a:cxn>
                <a:cxn ang="0">
                  <a:pos x="84" y="169"/>
                </a:cxn>
                <a:cxn ang="0">
                  <a:pos x="7" y="169"/>
                </a:cxn>
                <a:cxn ang="0">
                  <a:pos x="0" y="162"/>
                </a:cxn>
                <a:cxn ang="0">
                  <a:pos x="0" y="7"/>
                </a:cxn>
                <a:cxn ang="0">
                  <a:pos x="7" y="0"/>
                </a:cxn>
              </a:cxnLst>
              <a:rect l="0" t="0" r="r" b="b"/>
              <a:pathLst>
                <a:path w="90" h="169">
                  <a:moveTo>
                    <a:pt x="7" y="0"/>
                  </a:moveTo>
                  <a:lnTo>
                    <a:pt x="84" y="0"/>
                  </a:lnTo>
                  <a:cubicBezTo>
                    <a:pt x="87" y="0"/>
                    <a:pt x="90" y="3"/>
                    <a:pt x="90" y="7"/>
                  </a:cubicBezTo>
                  <a:lnTo>
                    <a:pt x="90" y="162"/>
                  </a:lnTo>
                  <a:cubicBezTo>
                    <a:pt x="90" y="166"/>
                    <a:pt x="87" y="169"/>
                    <a:pt x="84" y="169"/>
                  </a:cubicBezTo>
                  <a:lnTo>
                    <a:pt x="7" y="169"/>
                  </a:lnTo>
                  <a:cubicBezTo>
                    <a:pt x="3" y="169"/>
                    <a:pt x="0" y="166"/>
                    <a:pt x="0" y="162"/>
                  </a:cubicBezTo>
                  <a:lnTo>
                    <a:pt x="0" y="7"/>
                  </a:lnTo>
                  <a:cubicBezTo>
                    <a:pt x="0" y="3"/>
                    <a:pt x="3" y="0"/>
                    <a:pt x="7" y="0"/>
                  </a:cubicBezTo>
                </a:path>
              </a:pathLst>
            </a:custGeom>
            <a:solidFill>
              <a:srgbClr val="6B6B6B"/>
            </a:solidFill>
            <a:ln w="19050" cap="flat" cmpd="sng">
              <a:solidFill>
                <a:srgbClr val="1C1C1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>
                <a:latin typeface="微软雅黑" pitchFamily="34" charset="-122"/>
                <a:ea typeface="微软雅黑" pitchFamily="34" charset="-122"/>
                <a:cs typeface="Arial" pitchFamily="34" charset="0"/>
              </a:endParaRPr>
            </a:p>
          </p:txBody>
        </p:sp>
        <p:sp>
          <p:nvSpPr>
            <p:cNvPr id="18" name="Rectangle 12"/>
            <p:cNvSpPr>
              <a:spLocks noChangeArrowheads="1"/>
            </p:cNvSpPr>
            <p:nvPr/>
          </p:nvSpPr>
          <p:spPr bwMode="auto">
            <a:xfrm>
              <a:off x="4210501" y="1753657"/>
              <a:ext cx="2337083" cy="3024164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微软雅黑" pitchFamily="34" charset="-122"/>
                <a:ea typeface="微软雅黑" pitchFamily="34" charset="-122"/>
                <a:cs typeface="Arial" pitchFamily="34" charset="0"/>
              </a:endParaRPr>
            </a:p>
          </p:txBody>
        </p:sp>
        <p:sp>
          <p:nvSpPr>
            <p:cNvPr id="19" name="Freeform 13"/>
            <p:cNvSpPr>
              <a:spLocks/>
            </p:cNvSpPr>
            <p:nvPr/>
          </p:nvSpPr>
          <p:spPr bwMode="auto">
            <a:xfrm>
              <a:off x="582139" y="2100841"/>
              <a:ext cx="2477484" cy="501199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23" y="0"/>
                </a:cxn>
                <a:cxn ang="0">
                  <a:pos x="124" y="2"/>
                </a:cxn>
                <a:cxn ang="0">
                  <a:pos x="124" y="25"/>
                </a:cxn>
                <a:cxn ang="0">
                  <a:pos x="123" y="26"/>
                </a:cxn>
                <a:cxn ang="0">
                  <a:pos x="1" y="26"/>
                </a:cxn>
                <a:cxn ang="0">
                  <a:pos x="0" y="25"/>
                </a:cxn>
                <a:cxn ang="0">
                  <a:pos x="0" y="2"/>
                </a:cxn>
                <a:cxn ang="0">
                  <a:pos x="1" y="0"/>
                </a:cxn>
              </a:cxnLst>
              <a:rect l="0" t="0" r="r" b="b"/>
              <a:pathLst>
                <a:path w="124" h="26">
                  <a:moveTo>
                    <a:pt x="1" y="0"/>
                  </a:moveTo>
                  <a:lnTo>
                    <a:pt x="123" y="0"/>
                  </a:lnTo>
                  <a:cubicBezTo>
                    <a:pt x="124" y="0"/>
                    <a:pt x="124" y="1"/>
                    <a:pt x="124" y="2"/>
                  </a:cubicBezTo>
                  <a:lnTo>
                    <a:pt x="124" y="25"/>
                  </a:lnTo>
                  <a:cubicBezTo>
                    <a:pt x="124" y="25"/>
                    <a:pt x="124" y="26"/>
                    <a:pt x="123" y="26"/>
                  </a:cubicBezTo>
                  <a:lnTo>
                    <a:pt x="1" y="26"/>
                  </a:lnTo>
                  <a:cubicBezTo>
                    <a:pt x="0" y="26"/>
                    <a:pt x="0" y="25"/>
                    <a:pt x="0" y="25"/>
                  </a:cubicBezTo>
                  <a:lnTo>
                    <a:pt x="0" y="2"/>
                  </a:lnTo>
                  <a:cubicBezTo>
                    <a:pt x="0" y="1"/>
                    <a:pt x="0" y="0"/>
                    <a:pt x="1" y="0"/>
                  </a:cubicBezTo>
                </a:path>
              </a:pathLst>
            </a:custGeom>
            <a:solidFill>
              <a:srgbClr val="757575"/>
            </a:solidFill>
            <a:ln w="19050" cap="flat" cmpd="sng">
              <a:solidFill>
                <a:srgbClr val="1C1C1C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en-US">
                <a:latin typeface="微软雅黑" pitchFamily="34" charset="-122"/>
                <a:ea typeface="微软雅黑" pitchFamily="34" charset="-122"/>
                <a:cs typeface="Arial" pitchFamily="34" charset="0"/>
              </a:endParaRPr>
            </a:p>
          </p:txBody>
        </p:sp>
        <p:sp>
          <p:nvSpPr>
            <p:cNvPr id="20" name="Rectangle 14"/>
            <p:cNvSpPr>
              <a:spLocks noChangeArrowheads="1"/>
            </p:cNvSpPr>
            <p:nvPr/>
          </p:nvSpPr>
          <p:spPr bwMode="auto">
            <a:xfrm>
              <a:off x="701089" y="2100841"/>
              <a:ext cx="2219119" cy="481622"/>
            </a:xfrm>
            <a:prstGeom prst="rect">
              <a:avLst/>
            </a:prstGeom>
            <a:gradFill rotWithShape="0">
              <a:gsLst>
                <a:gs pos="0">
                  <a:srgbClr val="EBEBEB"/>
                </a:gs>
                <a:gs pos="100000">
                  <a:srgbClr val="B0B0B0"/>
                </a:gs>
              </a:gsLst>
              <a:lin ang="2700000" scaled="1"/>
            </a:gradFill>
            <a:ln w="0" algn="ctr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en-US">
                <a:latin typeface="微软雅黑" pitchFamily="34" charset="-122"/>
                <a:ea typeface="微软雅黑" pitchFamily="34" charset="-122"/>
                <a:cs typeface="Arial" pitchFamily="34" charset="0"/>
              </a:endParaRPr>
            </a:p>
          </p:txBody>
        </p:sp>
        <p:sp>
          <p:nvSpPr>
            <p:cNvPr id="21" name="Freeform 15"/>
            <p:cNvSpPr>
              <a:spLocks/>
            </p:cNvSpPr>
            <p:nvPr/>
          </p:nvSpPr>
          <p:spPr bwMode="auto">
            <a:xfrm>
              <a:off x="582139" y="2100841"/>
              <a:ext cx="2477484" cy="501199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23" y="0"/>
                </a:cxn>
                <a:cxn ang="0">
                  <a:pos x="124" y="2"/>
                </a:cxn>
                <a:cxn ang="0">
                  <a:pos x="124" y="4"/>
                </a:cxn>
                <a:cxn ang="0">
                  <a:pos x="51" y="11"/>
                </a:cxn>
                <a:cxn ang="0">
                  <a:pos x="0" y="26"/>
                </a:cxn>
                <a:cxn ang="0">
                  <a:pos x="0" y="25"/>
                </a:cxn>
                <a:cxn ang="0">
                  <a:pos x="0" y="2"/>
                </a:cxn>
                <a:cxn ang="0">
                  <a:pos x="1" y="0"/>
                </a:cxn>
              </a:cxnLst>
              <a:rect l="0" t="0" r="r" b="b"/>
              <a:pathLst>
                <a:path w="124" h="26">
                  <a:moveTo>
                    <a:pt x="1" y="0"/>
                  </a:moveTo>
                  <a:lnTo>
                    <a:pt x="123" y="0"/>
                  </a:lnTo>
                  <a:cubicBezTo>
                    <a:pt x="124" y="0"/>
                    <a:pt x="124" y="1"/>
                    <a:pt x="124" y="2"/>
                  </a:cubicBezTo>
                  <a:lnTo>
                    <a:pt x="124" y="4"/>
                  </a:lnTo>
                  <a:cubicBezTo>
                    <a:pt x="113" y="11"/>
                    <a:pt x="88" y="7"/>
                    <a:pt x="51" y="11"/>
                  </a:cubicBezTo>
                  <a:cubicBezTo>
                    <a:pt x="15" y="14"/>
                    <a:pt x="4" y="22"/>
                    <a:pt x="0" y="26"/>
                  </a:cubicBezTo>
                  <a:cubicBezTo>
                    <a:pt x="0" y="26"/>
                    <a:pt x="0" y="25"/>
                    <a:pt x="0" y="25"/>
                  </a:cubicBezTo>
                  <a:lnTo>
                    <a:pt x="0" y="2"/>
                  </a:lnTo>
                  <a:cubicBezTo>
                    <a:pt x="0" y="1"/>
                    <a:pt x="0" y="0"/>
                    <a:pt x="1" y="0"/>
                  </a:cubicBezTo>
                </a:path>
              </a:pathLst>
            </a:custGeom>
            <a:gradFill rotWithShape="1">
              <a:gsLst>
                <a:gs pos="0">
                  <a:srgbClr val="FFFFFF">
                    <a:alpha val="78999"/>
                  </a:srgbClr>
                </a:gs>
                <a:gs pos="100000">
                  <a:srgbClr val="FFFFFF">
                    <a:alpha val="27000"/>
                  </a:srgb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>
                <a:latin typeface="微软雅黑" pitchFamily="34" charset="-122"/>
                <a:ea typeface="微软雅黑" pitchFamily="34" charset="-122"/>
                <a:cs typeface="Arial" pitchFamily="34" charset="0"/>
              </a:endParaRPr>
            </a:p>
          </p:txBody>
        </p:sp>
        <p:sp>
          <p:nvSpPr>
            <p:cNvPr id="22" name="Freeform 16"/>
            <p:cNvSpPr>
              <a:spLocks/>
            </p:cNvSpPr>
            <p:nvPr/>
          </p:nvSpPr>
          <p:spPr bwMode="auto">
            <a:xfrm>
              <a:off x="582139" y="2716899"/>
              <a:ext cx="2477484" cy="499895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23" y="0"/>
                </a:cxn>
                <a:cxn ang="0">
                  <a:pos x="124" y="2"/>
                </a:cxn>
                <a:cxn ang="0">
                  <a:pos x="124" y="25"/>
                </a:cxn>
                <a:cxn ang="0">
                  <a:pos x="123" y="26"/>
                </a:cxn>
                <a:cxn ang="0">
                  <a:pos x="1" y="26"/>
                </a:cxn>
                <a:cxn ang="0">
                  <a:pos x="0" y="25"/>
                </a:cxn>
                <a:cxn ang="0">
                  <a:pos x="0" y="2"/>
                </a:cxn>
                <a:cxn ang="0">
                  <a:pos x="1" y="0"/>
                </a:cxn>
              </a:cxnLst>
              <a:rect l="0" t="0" r="r" b="b"/>
              <a:pathLst>
                <a:path w="124" h="26">
                  <a:moveTo>
                    <a:pt x="1" y="0"/>
                  </a:moveTo>
                  <a:lnTo>
                    <a:pt x="123" y="0"/>
                  </a:lnTo>
                  <a:cubicBezTo>
                    <a:pt x="124" y="0"/>
                    <a:pt x="124" y="1"/>
                    <a:pt x="124" y="2"/>
                  </a:cubicBezTo>
                  <a:lnTo>
                    <a:pt x="124" y="25"/>
                  </a:lnTo>
                  <a:cubicBezTo>
                    <a:pt x="124" y="25"/>
                    <a:pt x="124" y="26"/>
                    <a:pt x="123" y="26"/>
                  </a:cubicBezTo>
                  <a:lnTo>
                    <a:pt x="1" y="26"/>
                  </a:lnTo>
                  <a:cubicBezTo>
                    <a:pt x="0" y="26"/>
                    <a:pt x="0" y="25"/>
                    <a:pt x="0" y="25"/>
                  </a:cubicBezTo>
                  <a:lnTo>
                    <a:pt x="0" y="2"/>
                  </a:lnTo>
                  <a:cubicBezTo>
                    <a:pt x="0" y="1"/>
                    <a:pt x="0" y="0"/>
                    <a:pt x="1" y="0"/>
                  </a:cubicBezTo>
                </a:path>
              </a:pathLst>
            </a:custGeom>
            <a:solidFill>
              <a:srgbClr val="757575"/>
            </a:solidFill>
            <a:ln w="19050" cap="flat" cmpd="sng">
              <a:solidFill>
                <a:srgbClr val="1C1C1C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en-US">
                <a:latin typeface="微软雅黑" pitchFamily="34" charset="-122"/>
                <a:ea typeface="微软雅黑" pitchFamily="34" charset="-122"/>
                <a:cs typeface="Arial" pitchFamily="34" charset="0"/>
              </a:endParaRPr>
            </a:p>
          </p:txBody>
        </p:sp>
        <p:sp>
          <p:nvSpPr>
            <p:cNvPr id="23" name="Rectangle 17"/>
            <p:cNvSpPr>
              <a:spLocks noChangeArrowheads="1"/>
            </p:cNvSpPr>
            <p:nvPr/>
          </p:nvSpPr>
          <p:spPr bwMode="auto">
            <a:xfrm>
              <a:off x="701089" y="2716899"/>
              <a:ext cx="2219119" cy="481622"/>
            </a:xfrm>
            <a:prstGeom prst="rect">
              <a:avLst/>
            </a:prstGeom>
            <a:gradFill rotWithShape="0">
              <a:gsLst>
                <a:gs pos="0">
                  <a:srgbClr val="EBEBEB"/>
                </a:gs>
                <a:gs pos="100000">
                  <a:srgbClr val="B0B0B0"/>
                </a:gs>
              </a:gsLst>
              <a:lin ang="2700000" scaled="1"/>
            </a:gradFill>
            <a:ln w="0" algn="ctr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en-US">
                <a:latin typeface="微软雅黑" pitchFamily="34" charset="-122"/>
                <a:ea typeface="微软雅黑" pitchFamily="34" charset="-122"/>
                <a:cs typeface="Arial" pitchFamily="34" charset="0"/>
              </a:endParaRPr>
            </a:p>
          </p:txBody>
        </p:sp>
        <p:sp>
          <p:nvSpPr>
            <p:cNvPr id="24" name="Freeform 18"/>
            <p:cNvSpPr>
              <a:spLocks/>
            </p:cNvSpPr>
            <p:nvPr/>
          </p:nvSpPr>
          <p:spPr bwMode="auto">
            <a:xfrm>
              <a:off x="582139" y="2716899"/>
              <a:ext cx="2477484" cy="499895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23" y="0"/>
                </a:cxn>
                <a:cxn ang="0">
                  <a:pos x="124" y="2"/>
                </a:cxn>
                <a:cxn ang="0">
                  <a:pos x="124" y="4"/>
                </a:cxn>
                <a:cxn ang="0">
                  <a:pos x="51" y="11"/>
                </a:cxn>
                <a:cxn ang="0">
                  <a:pos x="0" y="26"/>
                </a:cxn>
                <a:cxn ang="0">
                  <a:pos x="0" y="25"/>
                </a:cxn>
                <a:cxn ang="0">
                  <a:pos x="0" y="2"/>
                </a:cxn>
                <a:cxn ang="0">
                  <a:pos x="1" y="0"/>
                </a:cxn>
              </a:cxnLst>
              <a:rect l="0" t="0" r="r" b="b"/>
              <a:pathLst>
                <a:path w="124" h="26">
                  <a:moveTo>
                    <a:pt x="1" y="0"/>
                  </a:moveTo>
                  <a:lnTo>
                    <a:pt x="123" y="0"/>
                  </a:lnTo>
                  <a:cubicBezTo>
                    <a:pt x="124" y="0"/>
                    <a:pt x="124" y="1"/>
                    <a:pt x="124" y="2"/>
                  </a:cubicBezTo>
                  <a:lnTo>
                    <a:pt x="124" y="4"/>
                  </a:lnTo>
                  <a:cubicBezTo>
                    <a:pt x="113" y="11"/>
                    <a:pt x="88" y="7"/>
                    <a:pt x="51" y="11"/>
                  </a:cubicBezTo>
                  <a:cubicBezTo>
                    <a:pt x="15" y="14"/>
                    <a:pt x="4" y="22"/>
                    <a:pt x="0" y="26"/>
                  </a:cubicBezTo>
                  <a:cubicBezTo>
                    <a:pt x="0" y="25"/>
                    <a:pt x="0" y="25"/>
                    <a:pt x="0" y="25"/>
                  </a:cubicBezTo>
                  <a:lnTo>
                    <a:pt x="0" y="2"/>
                  </a:lnTo>
                  <a:cubicBezTo>
                    <a:pt x="0" y="1"/>
                    <a:pt x="0" y="0"/>
                    <a:pt x="1" y="0"/>
                  </a:cubicBezTo>
                </a:path>
              </a:pathLst>
            </a:custGeom>
            <a:gradFill rotWithShape="1">
              <a:gsLst>
                <a:gs pos="0">
                  <a:schemeClr val="bg1">
                    <a:alpha val="78999"/>
                  </a:schemeClr>
                </a:gs>
                <a:gs pos="100000">
                  <a:schemeClr val="bg1">
                    <a:alpha val="2700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>
                <a:latin typeface="微软雅黑" pitchFamily="34" charset="-122"/>
                <a:ea typeface="微软雅黑" pitchFamily="34" charset="-122"/>
                <a:cs typeface="Arial" pitchFamily="34" charset="0"/>
              </a:endParaRPr>
            </a:p>
          </p:txBody>
        </p:sp>
        <p:sp>
          <p:nvSpPr>
            <p:cNvPr id="25" name="Freeform 19"/>
            <p:cNvSpPr>
              <a:spLocks/>
            </p:cNvSpPr>
            <p:nvPr/>
          </p:nvSpPr>
          <p:spPr bwMode="auto">
            <a:xfrm>
              <a:off x="582139" y="3332956"/>
              <a:ext cx="2477484" cy="501199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23" y="0"/>
                </a:cxn>
                <a:cxn ang="0">
                  <a:pos x="124" y="1"/>
                </a:cxn>
                <a:cxn ang="0">
                  <a:pos x="124" y="25"/>
                </a:cxn>
                <a:cxn ang="0">
                  <a:pos x="123" y="26"/>
                </a:cxn>
                <a:cxn ang="0">
                  <a:pos x="1" y="26"/>
                </a:cxn>
                <a:cxn ang="0">
                  <a:pos x="0" y="25"/>
                </a:cxn>
                <a:cxn ang="0">
                  <a:pos x="0" y="1"/>
                </a:cxn>
                <a:cxn ang="0">
                  <a:pos x="1" y="0"/>
                </a:cxn>
              </a:cxnLst>
              <a:rect l="0" t="0" r="r" b="b"/>
              <a:pathLst>
                <a:path w="124" h="26">
                  <a:moveTo>
                    <a:pt x="1" y="0"/>
                  </a:moveTo>
                  <a:lnTo>
                    <a:pt x="123" y="0"/>
                  </a:lnTo>
                  <a:cubicBezTo>
                    <a:pt x="124" y="0"/>
                    <a:pt x="124" y="1"/>
                    <a:pt x="124" y="1"/>
                  </a:cubicBezTo>
                  <a:lnTo>
                    <a:pt x="124" y="25"/>
                  </a:lnTo>
                  <a:cubicBezTo>
                    <a:pt x="124" y="25"/>
                    <a:pt x="124" y="26"/>
                    <a:pt x="123" y="26"/>
                  </a:cubicBezTo>
                  <a:lnTo>
                    <a:pt x="1" y="26"/>
                  </a:lnTo>
                  <a:cubicBezTo>
                    <a:pt x="0" y="26"/>
                    <a:pt x="0" y="25"/>
                    <a:pt x="0" y="25"/>
                  </a:cubicBezTo>
                  <a:lnTo>
                    <a:pt x="0" y="1"/>
                  </a:lnTo>
                  <a:cubicBezTo>
                    <a:pt x="0" y="1"/>
                    <a:pt x="0" y="0"/>
                    <a:pt x="1" y="0"/>
                  </a:cubicBezTo>
                </a:path>
              </a:pathLst>
            </a:custGeom>
            <a:solidFill>
              <a:srgbClr val="757575"/>
            </a:solidFill>
            <a:ln w="19050" cap="flat" cmpd="sng">
              <a:solidFill>
                <a:srgbClr val="1C1C1C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en-US">
                <a:latin typeface="微软雅黑" pitchFamily="34" charset="-122"/>
                <a:ea typeface="微软雅黑" pitchFamily="34" charset="-122"/>
                <a:cs typeface="Arial" pitchFamily="34" charset="0"/>
              </a:endParaRPr>
            </a:p>
          </p:txBody>
        </p:sp>
        <p:sp>
          <p:nvSpPr>
            <p:cNvPr id="26" name="Rectangle 20"/>
            <p:cNvSpPr>
              <a:spLocks noChangeArrowheads="1"/>
            </p:cNvSpPr>
            <p:nvPr/>
          </p:nvSpPr>
          <p:spPr bwMode="auto">
            <a:xfrm>
              <a:off x="701089" y="3332956"/>
              <a:ext cx="2219119" cy="481622"/>
            </a:xfrm>
            <a:prstGeom prst="rect">
              <a:avLst/>
            </a:prstGeom>
            <a:gradFill rotWithShape="0">
              <a:gsLst>
                <a:gs pos="0">
                  <a:srgbClr val="EBEBEB"/>
                </a:gs>
                <a:gs pos="100000">
                  <a:srgbClr val="B0B0B0"/>
                </a:gs>
              </a:gsLst>
              <a:lin ang="2700000" scaled="1"/>
            </a:gradFill>
            <a:ln w="0" algn="ctr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en-US">
                <a:latin typeface="微软雅黑" pitchFamily="34" charset="-122"/>
                <a:ea typeface="微软雅黑" pitchFamily="34" charset="-122"/>
                <a:cs typeface="Arial" pitchFamily="34" charset="0"/>
              </a:endParaRPr>
            </a:p>
          </p:txBody>
        </p:sp>
        <p:sp>
          <p:nvSpPr>
            <p:cNvPr id="27" name="Freeform 21"/>
            <p:cNvSpPr>
              <a:spLocks/>
            </p:cNvSpPr>
            <p:nvPr/>
          </p:nvSpPr>
          <p:spPr bwMode="auto">
            <a:xfrm>
              <a:off x="582139" y="3332956"/>
              <a:ext cx="2477484" cy="501199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23" y="0"/>
                </a:cxn>
                <a:cxn ang="0">
                  <a:pos x="124" y="1"/>
                </a:cxn>
                <a:cxn ang="0">
                  <a:pos x="124" y="4"/>
                </a:cxn>
                <a:cxn ang="0">
                  <a:pos x="51" y="11"/>
                </a:cxn>
                <a:cxn ang="0">
                  <a:pos x="0" y="26"/>
                </a:cxn>
                <a:cxn ang="0">
                  <a:pos x="0" y="25"/>
                </a:cxn>
                <a:cxn ang="0">
                  <a:pos x="0" y="1"/>
                </a:cxn>
                <a:cxn ang="0">
                  <a:pos x="1" y="0"/>
                </a:cxn>
              </a:cxnLst>
              <a:rect l="0" t="0" r="r" b="b"/>
              <a:pathLst>
                <a:path w="124" h="26">
                  <a:moveTo>
                    <a:pt x="1" y="0"/>
                  </a:moveTo>
                  <a:lnTo>
                    <a:pt x="123" y="0"/>
                  </a:lnTo>
                  <a:cubicBezTo>
                    <a:pt x="124" y="0"/>
                    <a:pt x="124" y="1"/>
                    <a:pt x="124" y="1"/>
                  </a:cubicBezTo>
                  <a:lnTo>
                    <a:pt x="124" y="4"/>
                  </a:lnTo>
                  <a:cubicBezTo>
                    <a:pt x="113" y="11"/>
                    <a:pt x="88" y="7"/>
                    <a:pt x="51" y="11"/>
                  </a:cubicBezTo>
                  <a:cubicBezTo>
                    <a:pt x="15" y="14"/>
                    <a:pt x="4" y="22"/>
                    <a:pt x="0" y="26"/>
                  </a:cubicBezTo>
                  <a:cubicBezTo>
                    <a:pt x="0" y="25"/>
                    <a:pt x="0" y="25"/>
                    <a:pt x="0" y="25"/>
                  </a:cubicBezTo>
                  <a:lnTo>
                    <a:pt x="0" y="1"/>
                  </a:lnTo>
                  <a:cubicBezTo>
                    <a:pt x="0" y="1"/>
                    <a:pt x="0" y="0"/>
                    <a:pt x="1" y="0"/>
                  </a:cubicBezTo>
                </a:path>
              </a:pathLst>
            </a:custGeom>
            <a:gradFill rotWithShape="1">
              <a:gsLst>
                <a:gs pos="0">
                  <a:schemeClr val="bg1">
                    <a:alpha val="78999"/>
                  </a:schemeClr>
                </a:gs>
                <a:gs pos="100000">
                  <a:schemeClr val="bg1">
                    <a:alpha val="2700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>
                <a:latin typeface="微软雅黑" pitchFamily="34" charset="-122"/>
                <a:ea typeface="微软雅黑" pitchFamily="34" charset="-122"/>
                <a:cs typeface="Arial" pitchFamily="34" charset="0"/>
              </a:endParaRPr>
            </a:p>
          </p:txBody>
        </p:sp>
        <p:sp>
          <p:nvSpPr>
            <p:cNvPr id="28" name="Freeform 24"/>
            <p:cNvSpPr>
              <a:spLocks/>
            </p:cNvSpPr>
            <p:nvPr/>
          </p:nvSpPr>
          <p:spPr bwMode="auto">
            <a:xfrm>
              <a:off x="582139" y="3949014"/>
              <a:ext cx="2477484" cy="501199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23" y="0"/>
                </a:cxn>
                <a:cxn ang="0">
                  <a:pos x="124" y="1"/>
                </a:cxn>
                <a:cxn ang="0">
                  <a:pos x="124" y="4"/>
                </a:cxn>
                <a:cxn ang="0">
                  <a:pos x="51" y="11"/>
                </a:cxn>
                <a:cxn ang="0">
                  <a:pos x="0" y="26"/>
                </a:cxn>
                <a:cxn ang="0">
                  <a:pos x="0" y="25"/>
                </a:cxn>
                <a:cxn ang="0">
                  <a:pos x="0" y="1"/>
                </a:cxn>
                <a:cxn ang="0">
                  <a:pos x="1" y="0"/>
                </a:cxn>
              </a:cxnLst>
              <a:rect l="0" t="0" r="r" b="b"/>
              <a:pathLst>
                <a:path w="124" h="26">
                  <a:moveTo>
                    <a:pt x="1" y="0"/>
                  </a:moveTo>
                  <a:lnTo>
                    <a:pt x="123" y="0"/>
                  </a:lnTo>
                  <a:cubicBezTo>
                    <a:pt x="124" y="0"/>
                    <a:pt x="124" y="1"/>
                    <a:pt x="124" y="1"/>
                  </a:cubicBezTo>
                  <a:lnTo>
                    <a:pt x="124" y="4"/>
                  </a:lnTo>
                  <a:cubicBezTo>
                    <a:pt x="113" y="11"/>
                    <a:pt x="88" y="7"/>
                    <a:pt x="51" y="11"/>
                  </a:cubicBezTo>
                  <a:cubicBezTo>
                    <a:pt x="15" y="14"/>
                    <a:pt x="4" y="22"/>
                    <a:pt x="0" y="26"/>
                  </a:cubicBezTo>
                  <a:cubicBezTo>
                    <a:pt x="0" y="25"/>
                    <a:pt x="0" y="25"/>
                    <a:pt x="0" y="25"/>
                  </a:cubicBezTo>
                  <a:lnTo>
                    <a:pt x="0" y="1"/>
                  </a:lnTo>
                  <a:cubicBezTo>
                    <a:pt x="0" y="1"/>
                    <a:pt x="0" y="0"/>
                    <a:pt x="1" y="0"/>
                  </a:cubicBezTo>
                </a:path>
              </a:pathLst>
            </a:custGeom>
            <a:gradFill rotWithShape="1">
              <a:gsLst>
                <a:gs pos="0">
                  <a:schemeClr val="bg1">
                    <a:alpha val="78999"/>
                  </a:schemeClr>
                </a:gs>
                <a:gs pos="100000">
                  <a:schemeClr val="bg1">
                    <a:alpha val="2700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>
                <a:latin typeface="微软雅黑" pitchFamily="34" charset="-122"/>
                <a:ea typeface="微软雅黑" pitchFamily="34" charset="-122"/>
                <a:cs typeface="Arial" pitchFamily="34" charset="0"/>
              </a:endParaRPr>
            </a:p>
          </p:txBody>
        </p:sp>
        <p:sp>
          <p:nvSpPr>
            <p:cNvPr id="29" name="Freeform 25"/>
            <p:cNvSpPr>
              <a:spLocks/>
            </p:cNvSpPr>
            <p:nvPr/>
          </p:nvSpPr>
          <p:spPr bwMode="auto">
            <a:xfrm>
              <a:off x="3059623" y="1484784"/>
              <a:ext cx="1019388" cy="3522753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0" y="0"/>
                </a:cxn>
                <a:cxn ang="0">
                  <a:pos x="51" y="92"/>
                </a:cxn>
                <a:cxn ang="0">
                  <a:pos x="0" y="183"/>
                </a:cxn>
                <a:cxn ang="0">
                  <a:pos x="0" y="175"/>
                </a:cxn>
                <a:cxn ang="0">
                  <a:pos x="47" y="92"/>
                </a:cxn>
                <a:cxn ang="0">
                  <a:pos x="0" y="9"/>
                </a:cxn>
              </a:cxnLst>
              <a:rect l="0" t="0" r="r" b="b"/>
              <a:pathLst>
                <a:path w="51" h="183">
                  <a:moveTo>
                    <a:pt x="0" y="9"/>
                  </a:moveTo>
                  <a:lnTo>
                    <a:pt x="0" y="0"/>
                  </a:lnTo>
                  <a:lnTo>
                    <a:pt x="51" y="92"/>
                  </a:lnTo>
                  <a:lnTo>
                    <a:pt x="0" y="183"/>
                  </a:lnTo>
                  <a:lnTo>
                    <a:pt x="0" y="175"/>
                  </a:lnTo>
                  <a:lnTo>
                    <a:pt x="47" y="92"/>
                  </a:lnTo>
                  <a:lnTo>
                    <a:pt x="0" y="9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50000">
                  <a:srgbClr val="D7D7D7">
                    <a:alpha val="0"/>
                  </a:srgbClr>
                </a:gs>
                <a:gs pos="100000">
                  <a:srgbClr val="FFFFFF"/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微软雅黑" pitchFamily="34" charset="-122"/>
                <a:ea typeface="微软雅黑" pitchFamily="34" charset="-122"/>
                <a:cs typeface="Arial" pitchFamily="34" charset="0"/>
              </a:endParaRPr>
            </a:p>
          </p:txBody>
        </p:sp>
        <p:sp>
          <p:nvSpPr>
            <p:cNvPr id="30" name="Freeform 26"/>
            <p:cNvSpPr>
              <a:spLocks/>
            </p:cNvSpPr>
            <p:nvPr/>
          </p:nvSpPr>
          <p:spPr bwMode="auto">
            <a:xfrm>
              <a:off x="3522365" y="1638798"/>
              <a:ext cx="3078618" cy="2945852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84" y="0"/>
                </a:cxn>
                <a:cxn ang="0">
                  <a:pos x="90" y="7"/>
                </a:cxn>
                <a:cxn ang="0">
                  <a:pos x="90" y="34"/>
                </a:cxn>
                <a:cxn ang="0">
                  <a:pos x="71" y="54"/>
                </a:cxn>
                <a:cxn ang="0">
                  <a:pos x="0" y="153"/>
                </a:cxn>
                <a:cxn ang="0">
                  <a:pos x="0" y="7"/>
                </a:cxn>
                <a:cxn ang="0">
                  <a:pos x="7" y="0"/>
                </a:cxn>
              </a:cxnLst>
              <a:rect l="0" t="0" r="r" b="b"/>
              <a:pathLst>
                <a:path w="90" h="153">
                  <a:moveTo>
                    <a:pt x="7" y="0"/>
                  </a:moveTo>
                  <a:lnTo>
                    <a:pt x="84" y="0"/>
                  </a:lnTo>
                  <a:cubicBezTo>
                    <a:pt x="87" y="0"/>
                    <a:pt x="90" y="3"/>
                    <a:pt x="90" y="7"/>
                  </a:cubicBezTo>
                  <a:lnTo>
                    <a:pt x="90" y="34"/>
                  </a:lnTo>
                  <a:cubicBezTo>
                    <a:pt x="87" y="42"/>
                    <a:pt x="81" y="49"/>
                    <a:pt x="71" y="54"/>
                  </a:cubicBezTo>
                  <a:cubicBezTo>
                    <a:pt x="49" y="64"/>
                    <a:pt x="18" y="78"/>
                    <a:pt x="0" y="153"/>
                  </a:cubicBezTo>
                  <a:lnTo>
                    <a:pt x="0" y="7"/>
                  </a:lnTo>
                  <a:cubicBezTo>
                    <a:pt x="0" y="3"/>
                    <a:pt x="3" y="0"/>
                    <a:pt x="7" y="0"/>
                  </a:cubicBezTo>
                </a:path>
              </a:pathLst>
            </a:custGeom>
            <a:gradFill rotWithShape="1">
              <a:gsLst>
                <a:gs pos="0">
                  <a:schemeClr val="bg1">
                    <a:alpha val="60001"/>
                  </a:schemeClr>
                </a:gs>
                <a:gs pos="100000">
                  <a:schemeClr val="bg1">
                    <a:alpha val="2700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>
                <a:latin typeface="微软雅黑" pitchFamily="34" charset="-122"/>
                <a:ea typeface="微软雅黑" pitchFamily="34" charset="-122"/>
                <a:cs typeface="Arial" pitchFamily="34" charset="0"/>
              </a:endParaRPr>
            </a:p>
          </p:txBody>
        </p:sp>
        <p:sp>
          <p:nvSpPr>
            <p:cNvPr id="31" name="Freeform 40"/>
            <p:cNvSpPr>
              <a:spLocks/>
            </p:cNvSpPr>
            <p:nvPr/>
          </p:nvSpPr>
          <p:spPr bwMode="auto">
            <a:xfrm>
              <a:off x="4147829" y="4929225"/>
              <a:ext cx="1752273" cy="371983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84" y="0"/>
                </a:cxn>
                <a:cxn ang="0">
                  <a:pos x="90" y="7"/>
                </a:cxn>
                <a:cxn ang="0">
                  <a:pos x="90" y="162"/>
                </a:cxn>
                <a:cxn ang="0">
                  <a:pos x="84" y="169"/>
                </a:cxn>
                <a:cxn ang="0">
                  <a:pos x="7" y="169"/>
                </a:cxn>
                <a:cxn ang="0">
                  <a:pos x="0" y="162"/>
                </a:cxn>
                <a:cxn ang="0">
                  <a:pos x="0" y="7"/>
                </a:cxn>
                <a:cxn ang="0">
                  <a:pos x="7" y="0"/>
                </a:cxn>
              </a:cxnLst>
              <a:rect l="0" t="0" r="r" b="b"/>
              <a:pathLst>
                <a:path w="90" h="169">
                  <a:moveTo>
                    <a:pt x="7" y="0"/>
                  </a:moveTo>
                  <a:lnTo>
                    <a:pt x="84" y="0"/>
                  </a:lnTo>
                  <a:cubicBezTo>
                    <a:pt x="87" y="0"/>
                    <a:pt x="90" y="3"/>
                    <a:pt x="90" y="7"/>
                  </a:cubicBezTo>
                  <a:lnTo>
                    <a:pt x="90" y="162"/>
                  </a:lnTo>
                  <a:cubicBezTo>
                    <a:pt x="90" y="166"/>
                    <a:pt x="87" y="169"/>
                    <a:pt x="84" y="169"/>
                  </a:cubicBezTo>
                  <a:lnTo>
                    <a:pt x="7" y="169"/>
                  </a:lnTo>
                  <a:cubicBezTo>
                    <a:pt x="3" y="169"/>
                    <a:pt x="0" y="166"/>
                    <a:pt x="0" y="162"/>
                  </a:cubicBezTo>
                  <a:lnTo>
                    <a:pt x="0" y="7"/>
                  </a:lnTo>
                  <a:cubicBezTo>
                    <a:pt x="0" y="3"/>
                    <a:pt x="3" y="0"/>
                    <a:pt x="7" y="0"/>
                  </a:cubicBezTo>
                </a:path>
              </a:pathLst>
            </a:custGeom>
            <a:gradFill rotWithShape="0">
              <a:gsLst>
                <a:gs pos="0">
                  <a:srgbClr val="CECECE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>
                <a:latin typeface="微软雅黑" pitchFamily="34" charset="-122"/>
                <a:ea typeface="微软雅黑" pitchFamily="34" charset="-122"/>
                <a:cs typeface="Arial" pitchFamily="34" charset="0"/>
              </a:endParaRPr>
            </a:p>
          </p:txBody>
        </p:sp>
        <p:grpSp>
          <p:nvGrpSpPr>
            <p:cNvPr id="32" name="Group 71"/>
            <p:cNvGrpSpPr>
              <a:grpSpLocks/>
            </p:cNvGrpSpPr>
            <p:nvPr/>
          </p:nvGrpSpPr>
          <p:grpSpPr bwMode="auto">
            <a:xfrm>
              <a:off x="298194" y="2254855"/>
              <a:ext cx="257086" cy="1493156"/>
              <a:chOff x="547" y="1726"/>
              <a:chExt cx="201" cy="1144"/>
            </a:xfrm>
          </p:grpSpPr>
          <p:sp>
            <p:nvSpPr>
              <p:cNvPr id="53" name="Oval 50"/>
              <p:cNvSpPr>
                <a:spLocks noChangeArrowheads="1"/>
              </p:cNvSpPr>
              <p:nvPr/>
            </p:nvSpPr>
            <p:spPr bwMode="auto">
              <a:xfrm>
                <a:off x="547" y="1726"/>
                <a:ext cx="201" cy="201"/>
              </a:xfrm>
              <a:prstGeom prst="ellipse">
                <a:avLst/>
              </a:prstGeom>
              <a:gradFill rotWithShape="1">
                <a:gsLst>
                  <a:gs pos="0">
                    <a:srgbClr val="414141"/>
                  </a:gs>
                  <a:gs pos="100000">
                    <a:srgbClr val="FFFFFF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>
                <a:outerShdw dist="17961" dir="2700000" algn="ctr" rotWithShape="0">
                  <a:srgbClr val="333333"/>
                </a:outerShdw>
              </a:effectLst>
            </p:spPr>
            <p:txBody>
              <a:bodyPr/>
              <a:lstStyle/>
              <a:p>
                <a:endParaRPr lang="en-US">
                  <a:latin typeface="微软雅黑" pitchFamily="34" charset="-122"/>
                  <a:ea typeface="微软雅黑" pitchFamily="34" charset="-122"/>
                  <a:cs typeface="Arial" pitchFamily="34" charset="0"/>
                </a:endParaRPr>
              </a:p>
            </p:txBody>
          </p:sp>
          <p:sp>
            <p:nvSpPr>
              <p:cNvPr id="54" name="Oval 54"/>
              <p:cNvSpPr>
                <a:spLocks noChangeArrowheads="1"/>
              </p:cNvSpPr>
              <p:nvPr/>
            </p:nvSpPr>
            <p:spPr bwMode="auto">
              <a:xfrm>
                <a:off x="547" y="2197"/>
                <a:ext cx="201" cy="201"/>
              </a:xfrm>
              <a:prstGeom prst="ellipse">
                <a:avLst/>
              </a:prstGeom>
              <a:gradFill rotWithShape="1">
                <a:gsLst>
                  <a:gs pos="0">
                    <a:srgbClr val="414141"/>
                  </a:gs>
                  <a:gs pos="100000">
                    <a:srgbClr val="FFFFFF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>
                <a:outerShdw dist="17961" dir="2700000" algn="ctr" rotWithShape="0">
                  <a:srgbClr val="333333"/>
                </a:outerShdw>
              </a:effectLst>
            </p:spPr>
            <p:txBody>
              <a:bodyPr/>
              <a:lstStyle/>
              <a:p>
                <a:endParaRPr lang="en-US">
                  <a:latin typeface="微软雅黑" pitchFamily="34" charset="-122"/>
                  <a:ea typeface="微软雅黑" pitchFamily="34" charset="-122"/>
                  <a:cs typeface="Arial" pitchFamily="34" charset="0"/>
                </a:endParaRPr>
              </a:p>
            </p:txBody>
          </p:sp>
          <p:sp>
            <p:nvSpPr>
              <p:cNvPr id="55" name="Oval 58"/>
              <p:cNvSpPr>
                <a:spLocks noChangeArrowheads="1"/>
              </p:cNvSpPr>
              <p:nvPr/>
            </p:nvSpPr>
            <p:spPr bwMode="auto">
              <a:xfrm>
                <a:off x="547" y="2669"/>
                <a:ext cx="201" cy="201"/>
              </a:xfrm>
              <a:prstGeom prst="ellipse">
                <a:avLst/>
              </a:prstGeom>
              <a:gradFill rotWithShape="1">
                <a:gsLst>
                  <a:gs pos="0">
                    <a:srgbClr val="414141"/>
                  </a:gs>
                  <a:gs pos="100000">
                    <a:srgbClr val="FFFFFF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>
                <a:outerShdw dist="17961" dir="2700000" algn="ctr" rotWithShape="0">
                  <a:srgbClr val="333333"/>
                </a:outerShdw>
              </a:effectLst>
            </p:spPr>
            <p:txBody>
              <a:bodyPr/>
              <a:lstStyle/>
              <a:p>
                <a:endParaRPr lang="en-US">
                  <a:latin typeface="微软雅黑" pitchFamily="34" charset="-122"/>
                  <a:ea typeface="微软雅黑" pitchFamily="34" charset="-122"/>
                  <a:cs typeface="Arial" pitchFamily="34" charset="0"/>
                </a:endParaRPr>
              </a:p>
            </p:txBody>
          </p:sp>
        </p:grpSp>
        <p:sp>
          <p:nvSpPr>
            <p:cNvPr id="33" name="Text Box 36"/>
            <p:cNvSpPr txBox="1">
              <a:spLocks noChangeArrowheads="1"/>
            </p:cNvSpPr>
            <p:nvPr/>
          </p:nvSpPr>
          <p:spPr bwMode="gray">
            <a:xfrm>
              <a:off x="729228" y="2119214"/>
              <a:ext cx="2121825" cy="2696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defTabSz="801688">
                <a:spcBef>
                  <a:spcPct val="20000"/>
                </a:spcBef>
                <a:buFontTx/>
                <a:buChar char="•"/>
              </a:pPr>
              <a:r>
                <a:rPr lang="en-US" altLang="zh-CN" sz="1400" b="0" dirty="0" smtClean="0">
                  <a:latin typeface="微软雅黑" pitchFamily="34" charset="-122"/>
                  <a:ea typeface="微软雅黑" pitchFamily="34" charset="-122"/>
                  <a:cs typeface="Arial" pitchFamily="34" charset="0"/>
                </a:rPr>
                <a:t>  8</a:t>
              </a:r>
              <a:r>
                <a:rPr lang="en-US" altLang="en-US" sz="1400" dirty="0">
                  <a:latin typeface="微软雅黑" pitchFamily="34" charset="-122"/>
                  <a:ea typeface="微软雅黑" pitchFamily="34" charset="-122"/>
                  <a:cs typeface="Arial" pitchFamily="34" charset="0"/>
                </a:rPr>
                <a:t> </a:t>
              </a:r>
              <a:r>
                <a:rPr lang="en-US" altLang="zh-CN" sz="1400" b="0" dirty="0" smtClean="0">
                  <a:latin typeface="微软雅黑" pitchFamily="34" charset="-122"/>
                  <a:ea typeface="微软雅黑" pitchFamily="34" charset="-122"/>
                  <a:cs typeface="Arial" pitchFamily="34" charset="0"/>
                </a:rPr>
                <a:t>E7-</a:t>
              </a:r>
              <a:r>
                <a:rPr lang="en-US" altLang="zh-CN" sz="1400" dirty="0" smtClean="0">
                  <a:latin typeface="微软雅黑" pitchFamily="34" charset="-122"/>
                  <a:ea typeface="微软雅黑" pitchFamily="34" charset="-122"/>
                  <a:cs typeface="Arial" pitchFamily="34" charset="0"/>
                </a:rPr>
                <a:t>8890V2</a:t>
              </a:r>
              <a:r>
                <a:rPr lang="en-US" altLang="en-US" sz="1400" dirty="0">
                  <a:latin typeface="微软雅黑" pitchFamily="34" charset="-122"/>
                  <a:ea typeface="微软雅黑" pitchFamily="34" charset="-122"/>
                  <a:cs typeface="Arial" pitchFamily="34" charset="0"/>
                </a:rPr>
                <a:t> </a:t>
              </a:r>
              <a:r>
                <a:rPr lang="en-US" altLang="en-US" sz="1400" dirty="0" smtClean="0">
                  <a:latin typeface="微软雅黑" pitchFamily="34" charset="-122"/>
                  <a:ea typeface="微软雅黑" pitchFamily="34" charset="-122"/>
                  <a:cs typeface="Arial" pitchFamily="34" charset="0"/>
                </a:rPr>
                <a:t>processors</a:t>
              </a:r>
              <a:endParaRPr lang="en-US" altLang="zh-CN" sz="1400" dirty="0" smtClean="0">
                <a:latin typeface="微软雅黑" pitchFamily="34" charset="-122"/>
                <a:ea typeface="微软雅黑" pitchFamily="34" charset="-122"/>
                <a:cs typeface="Arial" pitchFamily="34" charset="0"/>
              </a:endParaRPr>
            </a:p>
          </p:txBody>
        </p:sp>
        <p:sp>
          <p:nvSpPr>
            <p:cNvPr id="34" name="Text Box 36"/>
            <p:cNvSpPr txBox="1">
              <a:spLocks noChangeArrowheads="1"/>
            </p:cNvSpPr>
            <p:nvPr/>
          </p:nvSpPr>
          <p:spPr bwMode="gray">
            <a:xfrm>
              <a:off x="775996" y="2727440"/>
              <a:ext cx="2168591" cy="2696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defTabSz="801688">
                <a:spcBef>
                  <a:spcPct val="20000"/>
                </a:spcBef>
                <a:buFontTx/>
                <a:buChar char="•"/>
              </a:pPr>
              <a:r>
                <a:rPr lang="en-US" altLang="zh-CN" sz="1400" b="0" dirty="0" smtClean="0">
                  <a:latin typeface="微软雅黑" pitchFamily="34" charset="-122"/>
                  <a:ea typeface="微软雅黑" pitchFamily="34" charset="-122"/>
                  <a:cs typeface="Arial" pitchFamily="34" charset="0"/>
                </a:rPr>
                <a:t> </a:t>
              </a:r>
              <a:r>
                <a:rPr lang="en-US" altLang="zh-CN" sz="1400" dirty="0">
                  <a:latin typeface="微软雅黑" pitchFamily="34" charset="-122"/>
                  <a:ea typeface="微软雅黑" pitchFamily="34" charset="-122"/>
                  <a:cs typeface="Arial" pitchFamily="34" charset="0"/>
                </a:rPr>
                <a:t> </a:t>
              </a:r>
              <a:r>
                <a:rPr lang="en-US" altLang="zh-CN" sz="1400" dirty="0" smtClean="0">
                  <a:latin typeface="微软雅黑" pitchFamily="34" charset="-122"/>
                  <a:ea typeface="微软雅黑" pitchFamily="34" charset="-122"/>
                  <a:cs typeface="Arial" pitchFamily="34" charset="0"/>
                </a:rPr>
                <a:t>Memory space</a:t>
              </a:r>
              <a:r>
                <a:rPr lang="zh-CN" altLang="en-US" sz="1400" dirty="0" smtClean="0">
                  <a:latin typeface="微软雅黑" pitchFamily="34" charset="-122"/>
                  <a:ea typeface="微软雅黑" pitchFamily="34" charset="-122"/>
                  <a:cs typeface="Arial" pitchFamily="34" charset="0"/>
                </a:rPr>
                <a:t>：</a:t>
              </a:r>
              <a:r>
                <a:rPr lang="en-US" altLang="zh-CN" sz="1400" dirty="0" smtClean="0">
                  <a:latin typeface="微软雅黑" pitchFamily="34" charset="-122"/>
                  <a:ea typeface="微软雅黑" pitchFamily="34" charset="-122"/>
                  <a:cs typeface="Arial" pitchFamily="34" charset="0"/>
                </a:rPr>
                <a:t>1TB</a:t>
              </a:r>
              <a:r>
                <a:rPr lang="zh-CN" altLang="en-US" sz="1400" dirty="0" smtClean="0">
                  <a:latin typeface="微软雅黑" pitchFamily="34" charset="-122"/>
                  <a:ea typeface="微软雅黑" pitchFamily="34" charset="-122"/>
                  <a:cs typeface="Arial" pitchFamily="34" charset="0"/>
                </a:rPr>
                <a:t> </a:t>
              </a:r>
              <a:endParaRPr lang="en-US" sz="1400" b="0" noProof="1">
                <a:latin typeface="微软雅黑" pitchFamily="34" charset="-122"/>
                <a:ea typeface="微软雅黑" pitchFamily="34" charset="-122"/>
                <a:cs typeface="Arial" pitchFamily="34" charset="0"/>
              </a:endParaRPr>
            </a:p>
          </p:txBody>
        </p:sp>
        <p:sp>
          <p:nvSpPr>
            <p:cNvPr id="35" name="Text Box 36"/>
            <p:cNvSpPr txBox="1">
              <a:spLocks noChangeArrowheads="1"/>
            </p:cNvSpPr>
            <p:nvPr/>
          </p:nvSpPr>
          <p:spPr bwMode="gray">
            <a:xfrm>
              <a:off x="729227" y="3348718"/>
              <a:ext cx="2145208" cy="2696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defTabSz="801688">
                <a:spcBef>
                  <a:spcPct val="20000"/>
                </a:spcBef>
                <a:buFontTx/>
                <a:buChar char="•"/>
              </a:pPr>
              <a:r>
                <a:rPr lang="en-US" altLang="zh-CN" sz="1400" b="0" dirty="0">
                  <a:latin typeface="微软雅黑" pitchFamily="34" charset="-122"/>
                  <a:ea typeface="微软雅黑" pitchFamily="34" charset="-122"/>
                  <a:cs typeface="Arial" pitchFamily="34" charset="0"/>
                </a:rPr>
                <a:t> </a:t>
              </a:r>
              <a:r>
                <a:rPr lang="en-US" altLang="zh-CN" sz="1400" b="0" dirty="0" smtClean="0">
                  <a:latin typeface="微软雅黑" pitchFamily="34" charset="-122"/>
                  <a:ea typeface="微软雅黑" pitchFamily="34" charset="-122"/>
                  <a:cs typeface="Arial" pitchFamily="34" charset="0"/>
                </a:rPr>
                <a:t> </a:t>
              </a:r>
              <a:r>
                <a:rPr lang="en-US" altLang="zh-CN" sz="1400" dirty="0" smtClean="0">
                  <a:latin typeface="微软雅黑" pitchFamily="34" charset="-122"/>
                  <a:ea typeface="微软雅黑" pitchFamily="34" charset="-122"/>
                </a:rPr>
                <a:t>3x 480G RAID 0</a:t>
              </a:r>
              <a:endParaRPr lang="en-US" sz="1400" b="0" noProof="1">
                <a:latin typeface="微软雅黑" pitchFamily="34" charset="-122"/>
                <a:ea typeface="微软雅黑" pitchFamily="34" charset="-122"/>
                <a:cs typeface="Arial" pitchFamily="34" charset="0"/>
              </a:endParaRPr>
            </a:p>
          </p:txBody>
        </p:sp>
        <p:sp>
          <p:nvSpPr>
            <p:cNvPr id="36" name="Text Box 81"/>
            <p:cNvSpPr txBox="1">
              <a:spLocks noChangeArrowheads="1"/>
            </p:cNvSpPr>
            <p:nvPr/>
          </p:nvSpPr>
          <p:spPr bwMode="auto">
            <a:xfrm>
              <a:off x="4109771" y="2273919"/>
              <a:ext cx="3043825" cy="38566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buFont typeface="Arial" pitchFamily="34" charset="0"/>
                <a:buChar char="•"/>
              </a:pPr>
              <a:r>
                <a:rPr lang="en-US" altLang="zh-CN" sz="1400" b="1" dirty="0" smtClean="0">
                  <a:latin typeface="微软雅黑" pitchFamily="34" charset="-122"/>
                  <a:ea typeface="微软雅黑" pitchFamily="34" charset="-122"/>
                  <a:cs typeface="Arial" pitchFamily="34" charset="0"/>
                </a:rPr>
                <a:t> SPECjbb2013</a:t>
              </a:r>
            </a:p>
            <a:p>
              <a:pPr lvl="1">
                <a:lnSpc>
                  <a:spcPct val="150000"/>
                </a:lnSpc>
                <a:buFont typeface="Arial" pitchFamily="34" charset="0"/>
                <a:buChar char="•"/>
              </a:pPr>
              <a:r>
                <a:rPr lang="en-US" altLang="zh-CN" sz="1400" b="1" dirty="0" smtClean="0">
                  <a:latin typeface="微软雅黑" pitchFamily="34" charset="-122"/>
                  <a:ea typeface="微软雅黑" pitchFamily="34" charset="-122"/>
                  <a:cs typeface="Arial" pitchFamily="34" charset="0"/>
                </a:rPr>
                <a:t>Max-</a:t>
              </a:r>
              <a:r>
                <a:rPr lang="en-US" altLang="zh-CN" sz="1400" b="1" dirty="0" err="1" smtClean="0">
                  <a:latin typeface="微软雅黑" pitchFamily="34" charset="-122"/>
                  <a:ea typeface="微软雅黑" pitchFamily="34" charset="-122"/>
                  <a:cs typeface="Arial" pitchFamily="34" charset="0"/>
                </a:rPr>
                <a:t>jops</a:t>
              </a:r>
              <a:r>
                <a:rPr lang="en-US" altLang="zh-CN" sz="1400" b="1" dirty="0" smtClean="0">
                  <a:latin typeface="微软雅黑" pitchFamily="34" charset="-122"/>
                  <a:ea typeface="微软雅黑" pitchFamily="34" charset="-122"/>
                  <a:cs typeface="Arial" pitchFamily="34" charset="0"/>
                </a:rPr>
                <a:t>  214961</a:t>
              </a:r>
            </a:p>
            <a:p>
              <a:pPr lvl="1">
                <a:lnSpc>
                  <a:spcPct val="150000"/>
                </a:lnSpc>
                <a:buFont typeface="Arial" pitchFamily="34" charset="0"/>
                <a:buChar char="•"/>
              </a:pPr>
              <a:r>
                <a:rPr lang="en-US" altLang="zh-CN" sz="1400" b="1" dirty="0" err="1" smtClean="0">
                  <a:latin typeface="微软雅黑" pitchFamily="34" charset="-122"/>
                  <a:ea typeface="微软雅黑" pitchFamily="34" charset="-122"/>
                  <a:cs typeface="Arial" pitchFamily="34" charset="0"/>
                </a:rPr>
                <a:t>Critcal-jops</a:t>
              </a:r>
              <a:r>
                <a:rPr lang="en-US" altLang="zh-CN" sz="1400" b="1" dirty="0" smtClean="0">
                  <a:latin typeface="微软雅黑" pitchFamily="34" charset="-122"/>
                  <a:ea typeface="微软雅黑" pitchFamily="34" charset="-122"/>
                  <a:cs typeface="Arial" pitchFamily="34" charset="0"/>
                </a:rPr>
                <a:t>   23058</a:t>
              </a:r>
            </a:p>
            <a:p>
              <a:pPr>
                <a:lnSpc>
                  <a:spcPct val="150000"/>
                </a:lnSpc>
                <a:buFont typeface="Arial" pitchFamily="34" charset="0"/>
                <a:buChar char="•"/>
              </a:pPr>
              <a:r>
                <a:rPr lang="en-US" altLang="zh-CN" sz="1400" b="1" dirty="0" smtClean="0">
                  <a:latin typeface="微软雅黑" pitchFamily="34" charset="-122"/>
                  <a:ea typeface="微软雅黑" pitchFamily="34" charset="-122"/>
                  <a:cs typeface="Arial" pitchFamily="34" charset="0"/>
                </a:rPr>
                <a:t> SPEC-CPU2006</a:t>
              </a:r>
            </a:p>
            <a:p>
              <a:pPr lvl="1">
                <a:lnSpc>
                  <a:spcPct val="150000"/>
                </a:lnSpc>
                <a:buFont typeface="Arial" pitchFamily="34" charset="0"/>
                <a:buChar char="•"/>
              </a:pPr>
              <a:r>
                <a:rPr lang="en-US" altLang="zh-CN" sz="1400" b="1" dirty="0" err="1" smtClean="0">
                  <a:latin typeface="微软雅黑" pitchFamily="34" charset="-122"/>
                  <a:ea typeface="微软雅黑" pitchFamily="34" charset="-122"/>
                  <a:cs typeface="Arial" pitchFamily="34" charset="0"/>
                </a:rPr>
                <a:t>SPECint</a:t>
              </a:r>
              <a:r>
                <a:rPr lang="en-US" altLang="zh-CN" sz="1400" b="1" dirty="0" smtClean="0">
                  <a:latin typeface="微软雅黑" pitchFamily="34" charset="-122"/>
                  <a:ea typeface="微软雅黑" pitchFamily="34" charset="-122"/>
                  <a:cs typeface="Arial" pitchFamily="34" charset="0"/>
                </a:rPr>
                <a:t>(R)_rate_base2006   4200</a:t>
              </a:r>
            </a:p>
            <a:p>
              <a:pPr lvl="1">
                <a:lnSpc>
                  <a:spcPct val="150000"/>
                </a:lnSpc>
                <a:buFont typeface="Arial" pitchFamily="34" charset="0"/>
                <a:buChar char="•"/>
              </a:pPr>
              <a:r>
                <a:rPr lang="en-US" altLang="zh-CN" sz="1400" b="1" dirty="0" smtClean="0">
                  <a:latin typeface="微软雅黑" pitchFamily="34" charset="-122"/>
                  <a:ea typeface="微软雅黑" pitchFamily="34" charset="-122"/>
                  <a:cs typeface="Arial" pitchFamily="34" charset="0"/>
                </a:rPr>
                <a:t>SPECint_rate2006   4350</a:t>
              </a:r>
            </a:p>
            <a:p>
              <a:pPr lvl="1">
                <a:lnSpc>
                  <a:spcPct val="150000"/>
                </a:lnSpc>
                <a:buFont typeface="Arial" pitchFamily="34" charset="0"/>
                <a:buChar char="•"/>
              </a:pPr>
              <a:r>
                <a:rPr lang="en-US" altLang="zh-CN" sz="1400" b="1" dirty="0" err="1" smtClean="0">
                  <a:latin typeface="微软雅黑" pitchFamily="34" charset="-122"/>
                  <a:ea typeface="微软雅黑" pitchFamily="34" charset="-122"/>
                  <a:cs typeface="Arial" pitchFamily="34" charset="0"/>
                </a:rPr>
                <a:t>SPECfp</a:t>
              </a:r>
              <a:r>
                <a:rPr lang="en-US" altLang="zh-CN" sz="1400" b="1" dirty="0" smtClean="0">
                  <a:latin typeface="微软雅黑" pitchFamily="34" charset="-122"/>
                  <a:ea typeface="微软雅黑" pitchFamily="34" charset="-122"/>
                  <a:cs typeface="Arial" pitchFamily="34" charset="0"/>
                </a:rPr>
                <a:t>(R)_rate_base2006   2860</a:t>
              </a:r>
            </a:p>
            <a:p>
              <a:pPr lvl="1">
                <a:lnSpc>
                  <a:spcPct val="150000"/>
                </a:lnSpc>
                <a:buFont typeface="Arial" pitchFamily="34" charset="0"/>
                <a:buChar char="•"/>
              </a:pPr>
              <a:r>
                <a:rPr lang="en-US" altLang="zh-CN" sz="1400" b="1" dirty="0" smtClean="0">
                  <a:latin typeface="微软雅黑" pitchFamily="34" charset="-122"/>
                  <a:ea typeface="微软雅黑" pitchFamily="34" charset="-122"/>
                  <a:cs typeface="Arial" pitchFamily="34" charset="0"/>
                </a:rPr>
                <a:t>SPECfp_rate2006</a:t>
              </a:r>
            </a:p>
            <a:p>
              <a:pPr lvl="1">
                <a:lnSpc>
                  <a:spcPct val="150000"/>
                </a:lnSpc>
                <a:buFont typeface="Arial" pitchFamily="34" charset="0"/>
                <a:buChar char="•"/>
              </a:pPr>
              <a:endParaRPr lang="en-US" altLang="zh-CN" sz="1400" b="1" dirty="0" smtClean="0">
                <a:latin typeface="微软雅黑" pitchFamily="34" charset="-122"/>
                <a:ea typeface="微软雅黑" pitchFamily="34" charset="-122"/>
                <a:cs typeface="Arial" pitchFamily="34" charset="0"/>
              </a:endParaRPr>
            </a:p>
            <a:p>
              <a:pPr>
                <a:lnSpc>
                  <a:spcPct val="150000"/>
                </a:lnSpc>
              </a:pPr>
              <a:endParaRPr lang="en-US" altLang="zh-CN" sz="1400" b="1" dirty="0" smtClean="0">
                <a:latin typeface="微软雅黑" pitchFamily="34" charset="-122"/>
                <a:ea typeface="微软雅黑" pitchFamily="34" charset="-122"/>
                <a:cs typeface="Arial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400" b="1" dirty="0" smtClean="0">
                  <a:latin typeface="微软雅黑" pitchFamily="34" charset="-122"/>
                  <a:ea typeface="微软雅黑" pitchFamily="34" charset="-122"/>
                  <a:cs typeface="Arial" pitchFamily="34" charset="0"/>
                </a:rPr>
                <a:t> </a:t>
              </a:r>
              <a:endParaRPr lang="en-US" altLang="zh-CN" sz="1400" b="1" dirty="0" smtClean="0">
                <a:latin typeface="微软雅黑" pitchFamily="34" charset="-122"/>
                <a:ea typeface="微软雅黑" pitchFamily="34" charset="-122"/>
                <a:cs typeface="Arial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1400" b="1" dirty="0" smtClean="0">
                  <a:latin typeface="微软雅黑" pitchFamily="34" charset="-122"/>
                  <a:ea typeface="微软雅黑" pitchFamily="34" charset="-122"/>
                  <a:cs typeface="Arial" pitchFamily="34" charset="0"/>
                </a:rPr>
                <a:t>  </a:t>
              </a:r>
              <a:endParaRPr lang="en-GB" sz="1400" b="1" dirty="0">
                <a:latin typeface="微软雅黑" pitchFamily="34" charset="-122"/>
                <a:ea typeface="微软雅黑" pitchFamily="34" charset="-122"/>
                <a:cs typeface="Arial" pitchFamily="34" charset="0"/>
              </a:endParaRPr>
            </a:p>
            <a:p>
              <a:pPr>
                <a:lnSpc>
                  <a:spcPct val="150000"/>
                </a:lnSpc>
                <a:spcBef>
                  <a:spcPct val="50000"/>
                </a:spcBef>
              </a:pPr>
              <a:endParaRPr lang="en-US" altLang="zh-CN" sz="1400" b="1" dirty="0">
                <a:latin typeface="微软雅黑" pitchFamily="34" charset="-122"/>
                <a:ea typeface="微软雅黑" pitchFamily="34" charset="-122"/>
                <a:cs typeface="Arial" pitchFamily="34" charset="0"/>
              </a:endParaRPr>
            </a:p>
          </p:txBody>
        </p:sp>
        <p:sp>
          <p:nvSpPr>
            <p:cNvPr id="37" name="Text Box 84"/>
            <p:cNvSpPr txBox="1">
              <a:spLocks noChangeArrowheads="1"/>
            </p:cNvSpPr>
            <p:nvPr/>
          </p:nvSpPr>
          <p:spPr bwMode="auto">
            <a:xfrm>
              <a:off x="3448290" y="5270718"/>
              <a:ext cx="5464393" cy="10518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3600" b="1" dirty="0" err="1" smtClean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  <a:cs typeface="Arial" pitchFamily="34" charset="0"/>
                </a:rPr>
                <a:t>SPECjbb</a:t>
              </a:r>
              <a:r>
                <a:rPr lang="zh-CN" altLang="en-US" sz="3600" b="1" dirty="0" smtClean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  <a:cs typeface="Arial" pitchFamily="34" charset="0"/>
                </a:rPr>
                <a:t> </a:t>
              </a:r>
              <a:r>
                <a:rPr lang="en-US" altLang="zh-CN" sz="3600" b="1" dirty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  <a:cs typeface="Arial" pitchFamily="34" charset="0"/>
                </a:rPr>
                <a:t>performance </a:t>
              </a:r>
              <a:r>
                <a:rPr lang="en-US" altLang="zh-CN" sz="3600" b="1" dirty="0" smtClean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  <a:cs typeface="Arial" pitchFamily="34" charset="0"/>
                </a:rPr>
                <a:t>testing</a:t>
              </a:r>
              <a:r>
                <a:rPr lang="zh-CN" altLang="en-US" sz="3600" b="1" dirty="0" smtClean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  <a:cs typeface="Arial" pitchFamily="34" charset="0"/>
                </a:rPr>
                <a:t> </a:t>
              </a:r>
              <a:r>
                <a:rPr lang="en-US" altLang="zh-CN" sz="3600" b="1" dirty="0" smtClean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  <a:cs typeface="Arial" pitchFamily="34" charset="0"/>
                </a:rPr>
                <a:t>holds</a:t>
              </a:r>
              <a:r>
                <a:rPr lang="zh-CN" altLang="en-US" sz="3600" b="1" dirty="0" smtClean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  <a:cs typeface="Arial" pitchFamily="34" charset="0"/>
                </a:rPr>
                <a:t> </a:t>
              </a:r>
              <a:r>
                <a:rPr lang="en-US" altLang="zh-CN" sz="3600" b="1" dirty="0" smtClean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  <a:cs typeface="Arial" pitchFamily="34" charset="0"/>
                </a:rPr>
                <a:t>the</a:t>
              </a:r>
              <a:r>
                <a:rPr lang="zh-CN" altLang="en-US" sz="3600" b="1" dirty="0" smtClean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  <a:cs typeface="Arial" pitchFamily="34" charset="0"/>
                </a:rPr>
                <a:t> </a:t>
              </a:r>
              <a:r>
                <a:rPr lang="en-US" altLang="zh-CN" sz="3600" b="1" dirty="0" smtClean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  <a:cs typeface="Arial" pitchFamily="34" charset="0"/>
                </a:rPr>
                <a:t>first</a:t>
              </a:r>
              <a:r>
                <a:rPr lang="zh-CN" altLang="en-US" sz="3600" b="1" dirty="0" smtClean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  <a:cs typeface="Arial" pitchFamily="34" charset="0"/>
                </a:rPr>
                <a:t> </a:t>
              </a:r>
              <a:r>
                <a:rPr lang="en-US" altLang="zh-CN" sz="3600" b="1" dirty="0" smtClean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  <a:cs typeface="Arial" pitchFamily="34" charset="0"/>
                </a:rPr>
                <a:t>place</a:t>
              </a:r>
              <a:r>
                <a:rPr lang="zh-CN" altLang="en-US" sz="3600" b="1" dirty="0" smtClean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  <a:cs typeface="Arial" pitchFamily="34" charset="0"/>
                </a:rPr>
                <a:t> </a:t>
              </a:r>
              <a:r>
                <a:rPr lang="en-US" altLang="zh-CN" sz="3600" b="1" dirty="0" smtClean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  <a:cs typeface="Arial" pitchFamily="34" charset="0"/>
                </a:rPr>
                <a:t>in</a:t>
              </a:r>
              <a:r>
                <a:rPr lang="zh-CN" altLang="en-US" sz="3600" b="1" dirty="0" smtClean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  <a:cs typeface="Arial" pitchFamily="34" charset="0"/>
                </a:rPr>
                <a:t> </a:t>
              </a:r>
              <a:r>
                <a:rPr lang="en-US" altLang="zh-CN" sz="3600" b="1" dirty="0" smtClean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  <a:cs typeface="Arial" pitchFamily="34" charset="0"/>
                </a:rPr>
                <a:t>the</a:t>
              </a:r>
              <a:r>
                <a:rPr lang="zh-CN" altLang="en-US" sz="3600" b="1" dirty="0" smtClean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  <a:cs typeface="Arial" pitchFamily="34" charset="0"/>
                </a:rPr>
                <a:t> </a:t>
              </a:r>
              <a:r>
                <a:rPr lang="en-US" altLang="zh-CN" sz="3600" b="1" dirty="0" smtClean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  <a:cs typeface="Arial" pitchFamily="34" charset="0"/>
                </a:rPr>
                <a:t>world</a:t>
              </a:r>
              <a:r>
                <a:rPr lang="zh-CN" altLang="en-US" sz="3600" b="1" dirty="0" smtClean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  <a:cs typeface="Arial" pitchFamily="34" charset="0"/>
                </a:rPr>
                <a:t>！</a:t>
              </a:r>
              <a:endParaRPr lang="en-US" altLang="zh-CN" sz="36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endParaRPr>
            </a:p>
          </p:txBody>
        </p:sp>
        <p:grpSp>
          <p:nvGrpSpPr>
            <p:cNvPr id="38" name="Group 108"/>
            <p:cNvGrpSpPr>
              <a:grpSpLocks/>
            </p:cNvGrpSpPr>
            <p:nvPr/>
          </p:nvGrpSpPr>
          <p:grpSpPr bwMode="auto">
            <a:xfrm>
              <a:off x="5662202" y="1543519"/>
              <a:ext cx="579401" cy="770072"/>
              <a:chOff x="4921" y="1207"/>
              <a:chExt cx="453" cy="590"/>
            </a:xfrm>
          </p:grpSpPr>
          <p:sp>
            <p:nvSpPr>
              <p:cNvPr id="39" name="Freeform 104"/>
              <p:cNvSpPr>
                <a:spLocks/>
              </p:cNvSpPr>
              <p:nvPr/>
            </p:nvSpPr>
            <p:spPr bwMode="auto">
              <a:xfrm>
                <a:off x="4921" y="1616"/>
                <a:ext cx="212" cy="18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12" y="85"/>
                  </a:cxn>
                  <a:cxn ang="0">
                    <a:pos x="212" y="181"/>
                  </a:cxn>
                  <a:cxn ang="0">
                    <a:pos x="0" y="0"/>
                  </a:cxn>
                </a:cxnLst>
                <a:rect l="0" t="0" r="r" b="b"/>
                <a:pathLst>
                  <a:path w="212" h="181">
                    <a:moveTo>
                      <a:pt x="0" y="0"/>
                    </a:moveTo>
                    <a:lnTo>
                      <a:pt x="212" y="85"/>
                    </a:lnTo>
                    <a:lnTo>
                      <a:pt x="212" y="181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latin typeface="微软雅黑" pitchFamily="34" charset="-122"/>
                  <a:ea typeface="微软雅黑" pitchFamily="34" charset="-122"/>
                  <a:cs typeface="Arial" pitchFamily="34" charset="0"/>
                </a:endParaRPr>
              </a:p>
            </p:txBody>
          </p:sp>
          <p:grpSp>
            <p:nvGrpSpPr>
              <p:cNvPr id="40" name="Group 107"/>
              <p:cNvGrpSpPr>
                <a:grpSpLocks/>
              </p:cNvGrpSpPr>
              <p:nvPr/>
            </p:nvGrpSpPr>
            <p:grpSpPr bwMode="auto">
              <a:xfrm>
                <a:off x="4921" y="1207"/>
                <a:ext cx="453" cy="430"/>
                <a:chOff x="4921" y="1207"/>
                <a:chExt cx="453" cy="430"/>
              </a:xfrm>
            </p:grpSpPr>
            <p:sp>
              <p:nvSpPr>
                <p:cNvPr id="41" name="Freeform 86"/>
                <p:cNvSpPr>
                  <a:spLocks/>
                </p:cNvSpPr>
                <p:nvPr/>
              </p:nvSpPr>
              <p:spPr bwMode="auto">
                <a:xfrm>
                  <a:off x="4944" y="1300"/>
                  <a:ext cx="325" cy="270"/>
                </a:xfrm>
                <a:custGeom>
                  <a:avLst/>
                  <a:gdLst/>
                  <a:ahLst/>
                  <a:cxnLst>
                    <a:cxn ang="0">
                      <a:pos x="142" y="6"/>
                    </a:cxn>
                    <a:cxn ang="0">
                      <a:pos x="378" y="159"/>
                    </a:cxn>
                    <a:cxn ang="0">
                      <a:pos x="272" y="336"/>
                    </a:cxn>
                    <a:cxn ang="0">
                      <a:pos x="36" y="184"/>
                    </a:cxn>
                    <a:cxn ang="0">
                      <a:pos x="142" y="6"/>
                    </a:cxn>
                  </a:cxnLst>
                  <a:rect l="0" t="0" r="r" b="b"/>
                  <a:pathLst>
                    <a:path w="414" h="343">
                      <a:moveTo>
                        <a:pt x="142" y="6"/>
                      </a:moveTo>
                      <a:cubicBezTo>
                        <a:pt x="236" y="0"/>
                        <a:pt x="342" y="68"/>
                        <a:pt x="378" y="159"/>
                      </a:cubicBezTo>
                      <a:cubicBezTo>
                        <a:pt x="414" y="250"/>
                        <a:pt x="367" y="329"/>
                        <a:pt x="272" y="336"/>
                      </a:cubicBezTo>
                      <a:cubicBezTo>
                        <a:pt x="178" y="343"/>
                        <a:pt x="72" y="275"/>
                        <a:pt x="36" y="184"/>
                      </a:cubicBezTo>
                      <a:cubicBezTo>
                        <a:pt x="0" y="93"/>
                        <a:pt x="47" y="13"/>
                        <a:pt x="142" y="6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65B1FF"/>
                    </a:gs>
                    <a:gs pos="100000">
                      <a:srgbClr val="004F9E"/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微软雅黑" pitchFamily="34" charset="-122"/>
                    <a:ea typeface="微软雅黑" pitchFamily="34" charset="-122"/>
                    <a:cs typeface="Arial" pitchFamily="34" charset="0"/>
                  </a:endParaRPr>
                </a:p>
              </p:txBody>
            </p:sp>
            <p:sp>
              <p:nvSpPr>
                <p:cNvPr id="42" name="Freeform 87"/>
                <p:cNvSpPr>
                  <a:spLocks/>
                </p:cNvSpPr>
                <p:nvPr/>
              </p:nvSpPr>
              <p:spPr bwMode="auto">
                <a:xfrm>
                  <a:off x="5094" y="1217"/>
                  <a:ext cx="242" cy="237"/>
                </a:xfrm>
                <a:custGeom>
                  <a:avLst/>
                  <a:gdLst/>
                  <a:ahLst/>
                  <a:cxnLst>
                    <a:cxn ang="0">
                      <a:pos x="152" y="0"/>
                    </a:cxn>
                    <a:cxn ang="0">
                      <a:pos x="0" y="156"/>
                    </a:cxn>
                    <a:cxn ang="0">
                      <a:pos x="158" y="301"/>
                    </a:cxn>
                    <a:cxn ang="0">
                      <a:pos x="308" y="143"/>
                    </a:cxn>
                    <a:cxn ang="0">
                      <a:pos x="152" y="0"/>
                    </a:cxn>
                  </a:cxnLst>
                  <a:rect l="0" t="0" r="r" b="b"/>
                  <a:pathLst>
                    <a:path w="308" h="301">
                      <a:moveTo>
                        <a:pt x="152" y="0"/>
                      </a:moveTo>
                      <a:lnTo>
                        <a:pt x="0" y="156"/>
                      </a:lnTo>
                      <a:lnTo>
                        <a:pt x="158" y="301"/>
                      </a:lnTo>
                      <a:lnTo>
                        <a:pt x="308" y="143"/>
                      </a:lnTo>
                      <a:lnTo>
                        <a:pt x="152" y="0"/>
                      </a:lnTo>
                      <a:close/>
                    </a:path>
                  </a:pathLst>
                </a:custGeom>
                <a:solidFill>
                  <a:srgbClr val="3599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微软雅黑" pitchFamily="34" charset="-122"/>
                    <a:ea typeface="微软雅黑" pitchFamily="34" charset="-122"/>
                    <a:cs typeface="Arial" pitchFamily="34" charset="0"/>
                  </a:endParaRPr>
                </a:p>
              </p:txBody>
            </p:sp>
            <p:sp>
              <p:nvSpPr>
                <p:cNvPr id="43" name="Freeform 88"/>
                <p:cNvSpPr>
                  <a:spLocks/>
                </p:cNvSpPr>
                <p:nvPr/>
              </p:nvSpPr>
              <p:spPr bwMode="auto">
                <a:xfrm>
                  <a:off x="5160" y="1207"/>
                  <a:ext cx="169" cy="142"/>
                </a:xfrm>
                <a:custGeom>
                  <a:avLst/>
                  <a:gdLst/>
                  <a:ahLst/>
                  <a:cxnLst>
                    <a:cxn ang="0">
                      <a:pos x="76" y="0"/>
                    </a:cxn>
                    <a:cxn ang="0">
                      <a:pos x="197" y="90"/>
                    </a:cxn>
                    <a:cxn ang="0">
                      <a:pos x="138" y="181"/>
                    </a:cxn>
                    <a:cxn ang="0">
                      <a:pos x="17" y="90"/>
                    </a:cxn>
                    <a:cxn ang="0">
                      <a:pos x="76" y="0"/>
                    </a:cxn>
                  </a:cxnLst>
                  <a:rect l="0" t="0" r="r" b="b"/>
                  <a:pathLst>
                    <a:path w="214" h="181">
                      <a:moveTo>
                        <a:pt x="76" y="0"/>
                      </a:moveTo>
                      <a:cubicBezTo>
                        <a:pt x="125" y="0"/>
                        <a:pt x="180" y="40"/>
                        <a:pt x="197" y="90"/>
                      </a:cubicBezTo>
                      <a:cubicBezTo>
                        <a:pt x="214" y="140"/>
                        <a:pt x="188" y="181"/>
                        <a:pt x="138" y="181"/>
                      </a:cubicBezTo>
                      <a:cubicBezTo>
                        <a:pt x="89" y="181"/>
                        <a:pt x="35" y="140"/>
                        <a:pt x="17" y="90"/>
                      </a:cubicBezTo>
                      <a:cubicBezTo>
                        <a:pt x="0" y="40"/>
                        <a:pt x="26" y="0"/>
                        <a:pt x="76" y="0"/>
                      </a:cubicBezTo>
                      <a:close/>
                    </a:path>
                  </a:pathLst>
                </a:custGeom>
                <a:solidFill>
                  <a:srgbClr val="1F8E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微软雅黑" pitchFamily="34" charset="-122"/>
                    <a:ea typeface="微软雅黑" pitchFamily="34" charset="-122"/>
                    <a:cs typeface="Arial" pitchFamily="34" charset="0"/>
                  </a:endParaRPr>
                </a:p>
              </p:txBody>
            </p:sp>
            <p:sp>
              <p:nvSpPr>
                <p:cNvPr id="44" name="Oval 89"/>
                <p:cNvSpPr>
                  <a:spLocks noChangeArrowheads="1"/>
                </p:cNvSpPr>
                <p:nvPr/>
              </p:nvSpPr>
              <p:spPr bwMode="auto">
                <a:xfrm>
                  <a:off x="4921" y="1612"/>
                  <a:ext cx="24" cy="25"/>
                </a:xfrm>
                <a:prstGeom prst="ellipse">
                  <a:avLst/>
                </a:prstGeom>
                <a:solidFill>
                  <a:srgbClr val="34343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微软雅黑" pitchFamily="34" charset="-122"/>
                    <a:ea typeface="微软雅黑" pitchFamily="34" charset="-122"/>
                    <a:cs typeface="Arial" pitchFamily="34" charset="0"/>
                  </a:endParaRPr>
                </a:p>
              </p:txBody>
            </p:sp>
            <p:sp>
              <p:nvSpPr>
                <p:cNvPr id="45" name="Freeform 90"/>
                <p:cNvSpPr>
                  <a:spLocks/>
                </p:cNvSpPr>
                <p:nvPr/>
              </p:nvSpPr>
              <p:spPr bwMode="auto">
                <a:xfrm>
                  <a:off x="4936" y="1517"/>
                  <a:ext cx="111" cy="105"/>
                </a:xfrm>
                <a:custGeom>
                  <a:avLst/>
                  <a:gdLst/>
                  <a:ahLst/>
                  <a:cxnLst>
                    <a:cxn ang="0">
                      <a:pos x="113" y="0"/>
                    </a:cxn>
                    <a:cxn ang="0">
                      <a:pos x="141" y="20"/>
                    </a:cxn>
                    <a:cxn ang="0">
                      <a:pos x="0" y="134"/>
                    </a:cxn>
                    <a:cxn ang="0">
                      <a:pos x="113" y="0"/>
                    </a:cxn>
                  </a:cxnLst>
                  <a:rect l="0" t="0" r="r" b="b"/>
                  <a:pathLst>
                    <a:path w="141" h="134">
                      <a:moveTo>
                        <a:pt x="113" y="0"/>
                      </a:moveTo>
                      <a:cubicBezTo>
                        <a:pt x="122" y="7"/>
                        <a:pt x="131" y="14"/>
                        <a:pt x="141" y="20"/>
                      </a:cubicBezTo>
                      <a:lnTo>
                        <a:pt x="0" y="134"/>
                      </a:lnTo>
                      <a:cubicBezTo>
                        <a:pt x="38" y="90"/>
                        <a:pt x="76" y="44"/>
                        <a:pt x="113" y="0"/>
                      </a:cubicBezTo>
                      <a:close/>
                    </a:path>
                  </a:pathLst>
                </a:custGeom>
                <a:solidFill>
                  <a:srgbClr val="C8C8C8"/>
                </a:solidFill>
                <a:ln w="0">
                  <a:solidFill>
                    <a:srgbClr val="949393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微软雅黑" pitchFamily="34" charset="-122"/>
                    <a:ea typeface="微软雅黑" pitchFamily="34" charset="-122"/>
                    <a:cs typeface="Arial" pitchFamily="34" charset="0"/>
                  </a:endParaRPr>
                </a:p>
              </p:txBody>
            </p:sp>
            <p:sp>
              <p:nvSpPr>
                <p:cNvPr id="46" name="Freeform 91"/>
                <p:cNvSpPr>
                  <a:spLocks/>
                </p:cNvSpPr>
                <p:nvPr/>
              </p:nvSpPr>
              <p:spPr bwMode="auto">
                <a:xfrm>
                  <a:off x="4986" y="1525"/>
                  <a:ext cx="52" cy="52"/>
                </a:xfrm>
                <a:custGeom>
                  <a:avLst/>
                  <a:gdLst/>
                  <a:ahLst/>
                  <a:cxnLst>
                    <a:cxn ang="0">
                      <a:pos x="55" y="0"/>
                    </a:cxn>
                    <a:cxn ang="0">
                      <a:pos x="66" y="10"/>
                    </a:cxn>
                    <a:cxn ang="0">
                      <a:pos x="0" y="65"/>
                    </a:cxn>
                    <a:cxn ang="0">
                      <a:pos x="55" y="0"/>
                    </a:cxn>
                  </a:cxnLst>
                  <a:rect l="0" t="0" r="r" b="b"/>
                  <a:pathLst>
                    <a:path w="66" h="65">
                      <a:moveTo>
                        <a:pt x="55" y="0"/>
                      </a:moveTo>
                      <a:lnTo>
                        <a:pt x="66" y="10"/>
                      </a:lnTo>
                      <a:lnTo>
                        <a:pt x="0" y="65"/>
                      </a:lnTo>
                      <a:lnTo>
                        <a:pt x="55" y="0"/>
                      </a:lnTo>
                      <a:close/>
                    </a:path>
                  </a:pathLst>
                </a:custGeom>
                <a:solidFill>
                  <a:srgbClr val="EDEDE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微软雅黑" pitchFamily="34" charset="-122"/>
                    <a:ea typeface="微软雅黑" pitchFamily="34" charset="-122"/>
                    <a:cs typeface="Arial" pitchFamily="34" charset="0"/>
                  </a:endParaRPr>
                </a:p>
              </p:txBody>
            </p:sp>
            <p:sp>
              <p:nvSpPr>
                <p:cNvPr id="47" name="Freeform 92"/>
                <p:cNvSpPr>
                  <a:spLocks/>
                </p:cNvSpPr>
                <p:nvPr/>
              </p:nvSpPr>
              <p:spPr bwMode="auto">
                <a:xfrm>
                  <a:off x="4985" y="1320"/>
                  <a:ext cx="101" cy="96"/>
                </a:xfrm>
                <a:custGeom>
                  <a:avLst/>
                  <a:gdLst/>
                  <a:ahLst/>
                  <a:cxnLst>
                    <a:cxn ang="0">
                      <a:pos x="129" y="0"/>
                    </a:cxn>
                    <a:cxn ang="0">
                      <a:pos x="93" y="81"/>
                    </a:cxn>
                    <a:cxn ang="0">
                      <a:pos x="0" y="121"/>
                    </a:cxn>
                    <a:cxn ang="0">
                      <a:pos x="129" y="0"/>
                    </a:cxn>
                  </a:cxnLst>
                  <a:rect l="0" t="0" r="r" b="b"/>
                  <a:pathLst>
                    <a:path w="129" h="121">
                      <a:moveTo>
                        <a:pt x="129" y="0"/>
                      </a:moveTo>
                      <a:cubicBezTo>
                        <a:pt x="103" y="23"/>
                        <a:pt x="87" y="43"/>
                        <a:pt x="93" y="81"/>
                      </a:cubicBezTo>
                      <a:cubicBezTo>
                        <a:pt x="66" y="92"/>
                        <a:pt x="27" y="109"/>
                        <a:pt x="0" y="121"/>
                      </a:cubicBezTo>
                      <a:cubicBezTo>
                        <a:pt x="1" y="33"/>
                        <a:pt x="57" y="0"/>
                        <a:pt x="129" y="0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FFFFFF"/>
                    </a:gs>
                    <a:gs pos="100000">
                      <a:srgbClr val="45A1FF">
                        <a:alpha val="17000"/>
                      </a:srgbClr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微软雅黑" pitchFamily="34" charset="-122"/>
                    <a:ea typeface="微软雅黑" pitchFamily="34" charset="-122"/>
                    <a:cs typeface="Arial" pitchFamily="34" charset="0"/>
                  </a:endParaRPr>
                </a:p>
              </p:txBody>
            </p:sp>
            <p:sp>
              <p:nvSpPr>
                <p:cNvPr id="48" name="Freeform 93"/>
                <p:cNvSpPr>
                  <a:spLocks/>
                </p:cNvSpPr>
                <p:nvPr/>
              </p:nvSpPr>
              <p:spPr bwMode="auto">
                <a:xfrm>
                  <a:off x="4998" y="1397"/>
                  <a:ext cx="69" cy="49"/>
                </a:xfrm>
                <a:custGeom>
                  <a:avLst/>
                  <a:gdLst/>
                  <a:ahLst/>
                  <a:cxnLst>
                    <a:cxn ang="0">
                      <a:pos x="78" y="0"/>
                    </a:cxn>
                    <a:cxn ang="0">
                      <a:pos x="88" y="21"/>
                    </a:cxn>
                    <a:cxn ang="0">
                      <a:pos x="4" y="63"/>
                    </a:cxn>
                    <a:cxn ang="0">
                      <a:pos x="0" y="41"/>
                    </a:cxn>
                    <a:cxn ang="0">
                      <a:pos x="78" y="0"/>
                    </a:cxn>
                  </a:cxnLst>
                  <a:rect l="0" t="0" r="r" b="b"/>
                  <a:pathLst>
                    <a:path w="88" h="63">
                      <a:moveTo>
                        <a:pt x="78" y="0"/>
                      </a:moveTo>
                      <a:lnTo>
                        <a:pt x="88" y="21"/>
                      </a:lnTo>
                      <a:lnTo>
                        <a:pt x="4" y="63"/>
                      </a:lnTo>
                      <a:lnTo>
                        <a:pt x="0" y="41"/>
                      </a:lnTo>
                      <a:lnTo>
                        <a:pt x="78" y="0"/>
                      </a:lnTo>
                      <a:close/>
                    </a:path>
                  </a:pathLst>
                </a:custGeom>
                <a:solidFill>
                  <a:srgbClr val="8BC4FF">
                    <a:alpha val="57001"/>
                  </a:srgb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微软雅黑" pitchFamily="34" charset="-122"/>
                    <a:ea typeface="微软雅黑" pitchFamily="34" charset="-122"/>
                    <a:cs typeface="Arial" pitchFamily="34" charset="0"/>
                  </a:endParaRPr>
                </a:p>
              </p:txBody>
            </p:sp>
            <p:sp>
              <p:nvSpPr>
                <p:cNvPr id="49" name="Freeform 94"/>
                <p:cNvSpPr>
                  <a:spLocks/>
                </p:cNvSpPr>
                <p:nvPr/>
              </p:nvSpPr>
              <p:spPr bwMode="auto">
                <a:xfrm>
                  <a:off x="5056" y="1495"/>
                  <a:ext cx="318" cy="78"/>
                </a:xfrm>
                <a:custGeom>
                  <a:avLst/>
                  <a:gdLst/>
                  <a:ahLst/>
                  <a:cxnLst>
                    <a:cxn ang="0">
                      <a:pos x="117" y="12"/>
                    </a:cxn>
                    <a:cxn ang="0">
                      <a:pos x="63" y="37"/>
                    </a:cxn>
                    <a:cxn ang="0">
                      <a:pos x="117" y="12"/>
                    </a:cxn>
                  </a:cxnLst>
                  <a:rect l="0" t="0" r="r" b="b"/>
                  <a:pathLst>
                    <a:path w="407" h="100">
                      <a:moveTo>
                        <a:pt x="117" y="12"/>
                      </a:moveTo>
                      <a:cubicBezTo>
                        <a:pt x="407" y="0"/>
                        <a:pt x="0" y="100"/>
                        <a:pt x="63" y="37"/>
                      </a:cubicBezTo>
                      <a:cubicBezTo>
                        <a:pt x="81" y="29"/>
                        <a:pt x="99" y="20"/>
                        <a:pt x="117" y="12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FFFFFF">
                        <a:alpha val="44000"/>
                      </a:srgbClr>
                    </a:gs>
                    <a:gs pos="100000">
                      <a:srgbClr val="FFFFFF">
                        <a:alpha val="0"/>
                      </a:srgbClr>
                    </a:gs>
                  </a:gsLst>
                  <a:lin ang="189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微软雅黑" pitchFamily="34" charset="-122"/>
                    <a:ea typeface="微软雅黑" pitchFamily="34" charset="-122"/>
                    <a:cs typeface="Arial" pitchFamily="34" charset="0"/>
                  </a:endParaRPr>
                </a:p>
              </p:txBody>
            </p:sp>
            <p:sp>
              <p:nvSpPr>
                <p:cNvPr id="50" name="Freeform 95"/>
                <p:cNvSpPr>
                  <a:spLocks/>
                </p:cNvSpPr>
                <p:nvPr/>
              </p:nvSpPr>
              <p:spPr bwMode="auto">
                <a:xfrm>
                  <a:off x="5176" y="1214"/>
                  <a:ext cx="114" cy="72"/>
                </a:xfrm>
                <a:custGeom>
                  <a:avLst/>
                  <a:gdLst/>
                  <a:ahLst/>
                  <a:cxnLst>
                    <a:cxn ang="0">
                      <a:pos x="54" y="2"/>
                    </a:cxn>
                    <a:cxn ang="0">
                      <a:pos x="15" y="92"/>
                    </a:cxn>
                    <a:cxn ang="0">
                      <a:pos x="146" y="47"/>
                    </a:cxn>
                    <a:cxn ang="0">
                      <a:pos x="54" y="2"/>
                    </a:cxn>
                  </a:cxnLst>
                  <a:rect l="0" t="0" r="r" b="b"/>
                  <a:pathLst>
                    <a:path w="146" h="92">
                      <a:moveTo>
                        <a:pt x="54" y="2"/>
                      </a:moveTo>
                      <a:cubicBezTo>
                        <a:pt x="0" y="11"/>
                        <a:pt x="0" y="48"/>
                        <a:pt x="15" y="92"/>
                      </a:cubicBezTo>
                      <a:cubicBezTo>
                        <a:pt x="60" y="76"/>
                        <a:pt x="101" y="62"/>
                        <a:pt x="146" y="47"/>
                      </a:cubicBezTo>
                      <a:cubicBezTo>
                        <a:pt x="126" y="21"/>
                        <a:pt x="100" y="0"/>
                        <a:pt x="54" y="2"/>
                      </a:cubicBezTo>
                      <a:close/>
                    </a:path>
                  </a:pathLst>
                </a:custGeom>
                <a:solidFill>
                  <a:srgbClr val="83C0FF">
                    <a:alpha val="42000"/>
                  </a:srgb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微软雅黑" pitchFamily="34" charset="-122"/>
                    <a:ea typeface="微软雅黑" pitchFamily="34" charset="-122"/>
                    <a:cs typeface="Arial" pitchFamily="34" charset="0"/>
                  </a:endParaRPr>
                </a:p>
              </p:txBody>
            </p:sp>
            <p:sp>
              <p:nvSpPr>
                <p:cNvPr id="51" name="Freeform 96"/>
                <p:cNvSpPr>
                  <a:spLocks/>
                </p:cNvSpPr>
                <p:nvPr/>
              </p:nvSpPr>
              <p:spPr bwMode="auto">
                <a:xfrm>
                  <a:off x="5210" y="1280"/>
                  <a:ext cx="107" cy="72"/>
                </a:xfrm>
                <a:custGeom>
                  <a:avLst/>
                  <a:gdLst/>
                  <a:ahLst/>
                  <a:cxnLst>
                    <a:cxn ang="0">
                      <a:pos x="106" y="68"/>
                    </a:cxn>
                    <a:cxn ang="0">
                      <a:pos x="0" y="42"/>
                    </a:cxn>
                    <a:cxn ang="0">
                      <a:pos x="119" y="0"/>
                    </a:cxn>
                    <a:cxn ang="0">
                      <a:pos x="106" y="68"/>
                    </a:cxn>
                  </a:cxnLst>
                  <a:rect l="0" t="0" r="r" b="b"/>
                  <a:pathLst>
                    <a:path w="135" h="91">
                      <a:moveTo>
                        <a:pt x="106" y="68"/>
                      </a:moveTo>
                      <a:cubicBezTo>
                        <a:pt x="66" y="91"/>
                        <a:pt x="33" y="72"/>
                        <a:pt x="0" y="42"/>
                      </a:cubicBezTo>
                      <a:cubicBezTo>
                        <a:pt x="41" y="27"/>
                        <a:pt x="78" y="14"/>
                        <a:pt x="119" y="0"/>
                      </a:cubicBezTo>
                      <a:cubicBezTo>
                        <a:pt x="131" y="23"/>
                        <a:pt x="135" y="46"/>
                        <a:pt x="106" y="68"/>
                      </a:cubicBezTo>
                      <a:close/>
                    </a:path>
                  </a:pathLst>
                </a:custGeom>
                <a:solidFill>
                  <a:srgbClr val="83C0FF">
                    <a:alpha val="42000"/>
                  </a:srgb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微软雅黑" pitchFamily="34" charset="-122"/>
                    <a:ea typeface="微软雅黑" pitchFamily="34" charset="-122"/>
                    <a:cs typeface="Arial" pitchFamily="34" charset="0"/>
                  </a:endParaRPr>
                </a:p>
              </p:txBody>
            </p:sp>
            <p:sp>
              <p:nvSpPr>
                <p:cNvPr id="52" name="Freeform 97"/>
                <p:cNvSpPr>
                  <a:spLocks/>
                </p:cNvSpPr>
                <p:nvPr/>
              </p:nvSpPr>
              <p:spPr bwMode="auto">
                <a:xfrm>
                  <a:off x="5174" y="1338"/>
                  <a:ext cx="129" cy="126"/>
                </a:xfrm>
                <a:custGeom>
                  <a:avLst/>
                  <a:gdLst/>
                  <a:ahLst/>
                  <a:cxnLst>
                    <a:cxn ang="0">
                      <a:pos x="143" y="11"/>
                    </a:cxn>
                    <a:cxn ang="0">
                      <a:pos x="0" y="160"/>
                    </a:cxn>
                    <a:cxn ang="0">
                      <a:pos x="28" y="142"/>
                    </a:cxn>
                    <a:cxn ang="0">
                      <a:pos x="164" y="0"/>
                    </a:cxn>
                    <a:cxn ang="0">
                      <a:pos x="143" y="11"/>
                    </a:cxn>
                  </a:cxnLst>
                  <a:rect l="0" t="0" r="r" b="b"/>
                  <a:pathLst>
                    <a:path w="164" h="160">
                      <a:moveTo>
                        <a:pt x="143" y="11"/>
                      </a:moveTo>
                      <a:cubicBezTo>
                        <a:pt x="96" y="60"/>
                        <a:pt x="48" y="110"/>
                        <a:pt x="0" y="160"/>
                      </a:cubicBezTo>
                      <a:cubicBezTo>
                        <a:pt x="10" y="157"/>
                        <a:pt x="19" y="151"/>
                        <a:pt x="28" y="142"/>
                      </a:cubicBezTo>
                      <a:cubicBezTo>
                        <a:pt x="74" y="95"/>
                        <a:pt x="119" y="47"/>
                        <a:pt x="164" y="0"/>
                      </a:cubicBezTo>
                      <a:cubicBezTo>
                        <a:pt x="158" y="5"/>
                        <a:pt x="150" y="9"/>
                        <a:pt x="143" y="11"/>
                      </a:cubicBezTo>
                      <a:close/>
                    </a:path>
                  </a:pathLst>
                </a:custGeom>
                <a:solidFill>
                  <a:srgbClr val="0054A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微软雅黑" pitchFamily="34" charset="-122"/>
                    <a:ea typeface="微软雅黑" pitchFamily="34" charset="-122"/>
                    <a:cs typeface="Arial" pitchFamily="34" charset="0"/>
                  </a:endParaRPr>
                </a:p>
              </p:txBody>
            </p:sp>
          </p:grpSp>
        </p:grpSp>
      </p:grpSp>
      <p:pic>
        <p:nvPicPr>
          <p:cNvPr id="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893898"/>
            <a:ext cx="3960440" cy="29641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17774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2"/>
          <p:cNvSpPr txBox="1">
            <a:spLocks/>
          </p:cNvSpPr>
          <p:nvPr/>
        </p:nvSpPr>
        <p:spPr>
          <a:xfrm>
            <a:off x="428596" y="357188"/>
            <a:ext cx="5072098" cy="571482"/>
          </a:xfrm>
          <a:prstGeom prst="rect">
            <a:avLst/>
          </a:prstGeom>
        </p:spPr>
        <p:txBody>
          <a:bodyPr lIns="91422" tIns="45711" rIns="91422" bIns="45711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 smtClean="0"/>
              <a:t>Mature</a:t>
            </a:r>
            <a:r>
              <a:rPr lang="zh-CN" altLang="en-US" dirty="0" smtClean="0"/>
              <a:t> </a:t>
            </a:r>
            <a:r>
              <a:rPr lang="en-US" altLang="zh-CN" dirty="0" smtClean="0"/>
              <a:t>eco</a:t>
            </a:r>
            <a:r>
              <a:rPr lang="en-US" altLang="zh-CN" dirty="0"/>
              <a:t>-</a:t>
            </a:r>
            <a:r>
              <a:rPr lang="en-US" altLang="zh-CN" dirty="0" smtClean="0"/>
              <a:t>environment</a:t>
            </a:r>
            <a:endParaRPr lang="zh-CN" altLang="en-US" dirty="0"/>
          </a:p>
        </p:txBody>
      </p:sp>
      <p:pic>
        <p:nvPicPr>
          <p:cNvPr id="3" name="Picture 4" descr="http://www.websbook.com/logo/upimg/litimg/080408/02535Q3617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78" b="33115"/>
          <a:stretch>
            <a:fillRect/>
          </a:stretch>
        </p:blipFill>
        <p:spPr bwMode="auto">
          <a:xfrm>
            <a:off x="4334062" y="4904971"/>
            <a:ext cx="1406620" cy="469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http://publish.it168.com/2006/0719/images/647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204" y="4848555"/>
            <a:ext cx="754991" cy="531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285" y="4881917"/>
            <a:ext cx="2067237" cy="595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 descr="http://www.idin9.com/main/images/stories/415px-vmware_logo.svg.png"/>
          <p:cNvPicPr>
            <a:picLocks noChangeAspect="1" noChangeArrowheads="1"/>
          </p:cNvPicPr>
          <p:nvPr/>
        </p:nvPicPr>
        <p:blipFill>
          <a:blip r:embed="rId6" cstate="print">
            <a:lum brigh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004" y="3952152"/>
            <a:ext cx="2068736" cy="48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372" y="3909190"/>
            <a:ext cx="1258318" cy="568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1614" y="2000701"/>
            <a:ext cx="1244897" cy="505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319" y="3958078"/>
            <a:ext cx="2229021" cy="471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2457" y="2003001"/>
            <a:ext cx="1701654" cy="514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031147" y="1084262"/>
            <a:ext cx="1114510" cy="63785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372" y="3223194"/>
            <a:ext cx="1162171" cy="335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574" y="3133826"/>
            <a:ext cx="1204659" cy="300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1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5018" y="3052646"/>
            <a:ext cx="896354" cy="281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3" descr="http://t2.baidu.com/it/u=2569025110,835408059&amp;fm=52&amp;gp=0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301" y="1092095"/>
            <a:ext cx="1617838" cy="62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8"/>
          <p:cNvSpPr txBox="1"/>
          <p:nvPr/>
        </p:nvSpPr>
        <p:spPr>
          <a:xfrm>
            <a:off x="101600" y="5048077"/>
            <a:ext cx="2679700" cy="400091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 defTabSz="914217"/>
            <a:r>
              <a:rPr lang="en-US" altLang="zh-CN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L1-operating</a:t>
            </a:r>
            <a:r>
              <a:rPr lang="zh-CN" altLang="en-US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system</a:t>
            </a:r>
            <a:endParaRPr lang="zh-CN" altLang="en-US" sz="20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7" name="TextBox 24"/>
          <p:cNvSpPr txBox="1"/>
          <p:nvPr/>
        </p:nvSpPr>
        <p:spPr>
          <a:xfrm>
            <a:off x="0" y="4129928"/>
            <a:ext cx="2273299" cy="400091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 defTabSz="914217"/>
            <a:r>
              <a:rPr lang="en-US" altLang="zh-CN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L2-virtualization</a:t>
            </a:r>
            <a:endParaRPr lang="zh-CN" altLang="en-US" sz="20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8" name="TextBox 25"/>
          <p:cNvSpPr txBox="1"/>
          <p:nvPr/>
        </p:nvSpPr>
        <p:spPr>
          <a:xfrm>
            <a:off x="0" y="3116092"/>
            <a:ext cx="1797764" cy="400091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 defTabSz="914217"/>
            <a:r>
              <a:rPr lang="en-US" altLang="zh-CN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L3</a:t>
            </a:r>
            <a:r>
              <a:rPr lang="en-US" altLang="zh-CN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-database</a:t>
            </a:r>
            <a:endParaRPr lang="zh-CN" altLang="en-US" sz="20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9" name="TextBox 26"/>
          <p:cNvSpPr txBox="1"/>
          <p:nvPr/>
        </p:nvSpPr>
        <p:spPr>
          <a:xfrm>
            <a:off x="-228600" y="2082761"/>
            <a:ext cx="2217099" cy="400091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 defTabSz="914217"/>
            <a:r>
              <a:rPr lang="en-US" altLang="zh-CN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 L4-middleware</a:t>
            </a:r>
            <a:endParaRPr lang="zh-CN" altLang="en-US" sz="20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0" name="TextBox 27"/>
          <p:cNvSpPr txBox="1"/>
          <p:nvPr/>
        </p:nvSpPr>
        <p:spPr>
          <a:xfrm>
            <a:off x="-101600" y="1185072"/>
            <a:ext cx="2008835" cy="400091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 defTabSz="914217"/>
            <a:r>
              <a:rPr lang="en-US" altLang="zh-CN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L5-application</a:t>
            </a:r>
            <a:endParaRPr lang="zh-CN" altLang="en-US" sz="20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21" name="直接连接符 48"/>
          <p:cNvCxnSpPr/>
          <p:nvPr/>
        </p:nvCxnSpPr>
        <p:spPr>
          <a:xfrm>
            <a:off x="577357" y="2785594"/>
            <a:ext cx="8022307" cy="0"/>
          </a:xfrm>
          <a:prstGeom prst="lin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ysDash"/>
          </a:ln>
          <a:effectLst/>
        </p:spPr>
      </p:cxnSp>
      <p:cxnSp>
        <p:nvCxnSpPr>
          <p:cNvPr id="22" name="直接连接符 49"/>
          <p:cNvCxnSpPr/>
          <p:nvPr/>
        </p:nvCxnSpPr>
        <p:spPr>
          <a:xfrm>
            <a:off x="577357" y="3793526"/>
            <a:ext cx="8022307" cy="0"/>
          </a:xfrm>
          <a:prstGeom prst="lin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ysDash"/>
          </a:ln>
          <a:effectLst/>
        </p:spPr>
      </p:cxnSp>
      <p:cxnSp>
        <p:nvCxnSpPr>
          <p:cNvPr id="23" name="直接连接符 50"/>
          <p:cNvCxnSpPr/>
          <p:nvPr/>
        </p:nvCxnSpPr>
        <p:spPr>
          <a:xfrm>
            <a:off x="577357" y="4667066"/>
            <a:ext cx="8022307" cy="0"/>
          </a:xfrm>
          <a:prstGeom prst="lin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ysDash"/>
          </a:ln>
          <a:effectLst/>
        </p:spPr>
      </p:cxnSp>
      <p:cxnSp>
        <p:nvCxnSpPr>
          <p:cNvPr id="24" name="直接连接符 51"/>
          <p:cNvCxnSpPr/>
          <p:nvPr/>
        </p:nvCxnSpPr>
        <p:spPr>
          <a:xfrm>
            <a:off x="577357" y="1844858"/>
            <a:ext cx="8022307" cy="0"/>
          </a:xfrm>
          <a:prstGeom prst="lin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ysDash"/>
          </a:ln>
          <a:effectLst/>
        </p:spPr>
      </p:cxnSp>
      <p:pic>
        <p:nvPicPr>
          <p:cNvPr id="25" name="图片 24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7678600" y="1080362"/>
            <a:ext cx="350375" cy="341472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7343986" y="1402718"/>
            <a:ext cx="1204391" cy="302206"/>
          </a:xfrm>
          <a:prstGeom prst="rect">
            <a:avLst/>
          </a:prstGeom>
        </p:spPr>
      </p:pic>
      <p:sp>
        <p:nvSpPr>
          <p:cNvPr id="27" name="TextBox 8"/>
          <p:cNvSpPr txBox="1"/>
          <p:nvPr/>
        </p:nvSpPr>
        <p:spPr>
          <a:xfrm>
            <a:off x="0" y="5787253"/>
            <a:ext cx="3060700" cy="400091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 defTabSz="914217"/>
            <a:r>
              <a:rPr lang="en-US" altLang="zh-CN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L0</a:t>
            </a:r>
            <a:r>
              <a:rPr lang="en-US" altLang="zh-CN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-hardware platform</a:t>
            </a:r>
            <a:endParaRPr lang="zh-CN" altLang="en-US" sz="20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28" name="直接连接符 67"/>
          <p:cNvCxnSpPr/>
          <p:nvPr/>
        </p:nvCxnSpPr>
        <p:spPr>
          <a:xfrm>
            <a:off x="589648" y="5558642"/>
            <a:ext cx="8022307" cy="0"/>
          </a:xfrm>
          <a:prstGeom prst="lin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ysDash"/>
          </a:ln>
          <a:effectLst/>
        </p:spPr>
      </p:cxnSp>
      <p:pic>
        <p:nvPicPr>
          <p:cNvPr id="29" name="图片 28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4090373" y="5740301"/>
            <a:ext cx="657111" cy="419003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5337376" y="1080995"/>
            <a:ext cx="1761819" cy="42852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5832462" y="5736187"/>
            <a:ext cx="1122691" cy="423117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5722950" y="2960242"/>
            <a:ext cx="1277568" cy="348407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7099195" y="3158915"/>
            <a:ext cx="1415963" cy="317850"/>
          </a:xfrm>
          <a:prstGeom prst="rect">
            <a:avLst/>
          </a:prstGeom>
        </p:spPr>
      </p:pic>
      <p:pic>
        <p:nvPicPr>
          <p:cNvPr id="34" name="Picture 13" descr="http://t2.baidu.com/it/u=2569025110,835408059&amp;fm=52&amp;gp=0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6060" y="2000702"/>
            <a:ext cx="1385228" cy="532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图片 7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7068420" y="1965893"/>
            <a:ext cx="1428512" cy="6023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17774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825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本占位符 2"/>
          <p:cNvSpPr txBox="1">
            <a:spLocks/>
          </p:cNvSpPr>
          <p:nvPr/>
        </p:nvSpPr>
        <p:spPr>
          <a:xfrm>
            <a:off x="219982" y="332656"/>
            <a:ext cx="5072098" cy="57148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  <a:defRPr/>
            </a:pPr>
            <a:r>
              <a:rPr lang="en-US" altLang="zh-CN" dirty="0" smtClean="0">
                <a:sym typeface="Arial" pitchFamily="34" charset="0"/>
              </a:rPr>
              <a:t>Position of </a:t>
            </a:r>
            <a:r>
              <a:rPr lang="en-US" altLang="zh-CN" dirty="0" err="1" smtClean="0">
                <a:sym typeface="Arial" pitchFamily="34" charset="0"/>
              </a:rPr>
              <a:t>Sugon</a:t>
            </a:r>
            <a:r>
              <a:rPr lang="en-US" altLang="zh-CN" dirty="0" smtClean="0">
                <a:sym typeface="Arial" pitchFamily="34" charset="0"/>
              </a:rPr>
              <a:t> server </a:t>
            </a:r>
            <a:r>
              <a:rPr lang="en-US" altLang="zh-CN" dirty="0" smtClean="0">
                <a:sym typeface="Arial" pitchFamily="34" charset="0"/>
              </a:rPr>
              <a:t>X86</a:t>
            </a:r>
            <a:endParaRPr lang="zh-CN" altLang="en-US" dirty="0">
              <a:sym typeface="Arial" pitchFamily="34" charset="0"/>
            </a:endParaRPr>
          </a:p>
        </p:txBody>
      </p:sp>
      <p:grpSp>
        <p:nvGrpSpPr>
          <p:cNvPr id="20" name="组合 79"/>
          <p:cNvGrpSpPr>
            <a:grpSpLocks/>
          </p:cNvGrpSpPr>
          <p:nvPr/>
        </p:nvGrpSpPr>
        <p:grpSpPr bwMode="auto">
          <a:xfrm>
            <a:off x="0" y="627037"/>
            <a:ext cx="9036050" cy="5638802"/>
            <a:chOff x="0" y="128570"/>
            <a:chExt cx="9036050" cy="4229131"/>
          </a:xfrm>
        </p:grpSpPr>
        <p:grpSp>
          <p:nvGrpSpPr>
            <p:cNvPr id="21" name="组合 77"/>
            <p:cNvGrpSpPr>
              <a:grpSpLocks/>
            </p:cNvGrpSpPr>
            <p:nvPr/>
          </p:nvGrpSpPr>
          <p:grpSpPr bwMode="auto">
            <a:xfrm>
              <a:off x="0" y="128570"/>
              <a:ext cx="1385886" cy="4229131"/>
              <a:chOff x="-35983" y="184133"/>
              <a:chExt cx="1385886" cy="4229131"/>
            </a:xfrm>
          </p:grpSpPr>
          <p:sp>
            <p:nvSpPr>
              <p:cNvPr id="25" name="Line 3"/>
              <p:cNvSpPr>
                <a:spLocks noChangeShapeType="1"/>
              </p:cNvSpPr>
              <p:nvPr/>
            </p:nvSpPr>
            <p:spPr bwMode="auto">
              <a:xfrm>
                <a:off x="249767" y="555612"/>
                <a:ext cx="71438" cy="3857652"/>
              </a:xfrm>
              <a:prstGeom prst="line">
                <a:avLst/>
              </a:prstGeom>
              <a:ln w="342900">
                <a:headEnd type="stealth" w="sm" len="med"/>
                <a:tailEnd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>
                  <a:defRPr/>
                </a:pPr>
                <a:endParaRPr lang="zh-CN" altLang="en-US"/>
              </a:p>
            </p:txBody>
          </p:sp>
          <p:sp>
            <p:nvSpPr>
              <p:cNvPr id="26" name="Text Box 31"/>
              <p:cNvSpPr txBox="1">
                <a:spLocks noChangeArrowheads="1"/>
              </p:cNvSpPr>
              <p:nvPr/>
            </p:nvSpPr>
            <p:spPr bwMode="auto">
              <a:xfrm rot="16200000">
                <a:off x="358508" y="-210358"/>
                <a:ext cx="596904" cy="1385886"/>
              </a:xfrm>
              <a:prstGeom prst="rect">
                <a:avLst/>
              </a:prstGeom>
              <a:noFill/>
              <a:ln w="19050" algn="ctr">
                <a:noFill/>
                <a:miter lim="800000"/>
                <a:headEnd/>
                <a:tailEnd/>
              </a:ln>
            </p:spPr>
            <p:txBody>
              <a:bodyPr vert="vert"/>
              <a:lstStyle/>
              <a:p>
                <a:pPr>
                  <a:defRPr/>
                </a:pPr>
                <a:r>
                  <a:rPr lang="en-US" altLang="zh-CN" sz="1400" b="1" dirty="0" smtClean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微软雅黑" pitchFamily="34" charset="-122"/>
                    <a:ea typeface="微软雅黑" pitchFamily="34" charset="-122"/>
                  </a:rPr>
                  <a:t>High</a:t>
                </a:r>
                <a:endParaRPr lang="en-US" altLang="zh-CN" sz="14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微软雅黑" pitchFamily="34" charset="-122"/>
                  <a:ea typeface="微软雅黑" pitchFamily="34" charset="-122"/>
                </a:endParaRPr>
              </a:p>
              <a:p>
                <a:pPr>
                  <a:defRPr/>
                </a:pPr>
                <a:r>
                  <a:rPr lang="en-US" altLang="zh-CN" sz="1400" b="1" dirty="0" smtClean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微软雅黑" pitchFamily="34" charset="-122"/>
                    <a:ea typeface="微软雅黑" pitchFamily="34" charset="-122"/>
                  </a:rPr>
                  <a:t>performance</a:t>
                </a:r>
                <a:endParaRPr lang="zh-CN" altLang="en-US" sz="14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grpSp>
          <p:nvGrpSpPr>
            <p:cNvPr id="22" name="组合 78"/>
            <p:cNvGrpSpPr>
              <a:grpSpLocks/>
            </p:cNvGrpSpPr>
            <p:nvPr/>
          </p:nvGrpSpPr>
          <p:grpSpPr bwMode="auto">
            <a:xfrm>
              <a:off x="179388" y="4084649"/>
              <a:ext cx="8856662" cy="251657"/>
              <a:chOff x="179388" y="4084649"/>
              <a:chExt cx="8856662" cy="251657"/>
            </a:xfrm>
          </p:grpSpPr>
          <p:sp>
            <p:nvSpPr>
              <p:cNvPr id="23" name="Line 4"/>
              <p:cNvSpPr>
                <a:spLocks noChangeShapeType="1"/>
              </p:cNvSpPr>
              <p:nvPr/>
            </p:nvSpPr>
            <p:spPr bwMode="auto">
              <a:xfrm flipH="1" flipV="1">
                <a:off x="179388" y="4227525"/>
                <a:ext cx="8856662" cy="0"/>
              </a:xfrm>
              <a:prstGeom prst="line">
                <a:avLst/>
              </a:prstGeom>
              <a:ln w="342900">
                <a:headEnd type="stealth" w="sm" len="med"/>
                <a:tailEnd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>
                  <a:defRPr/>
                </a:pPr>
                <a:endParaRPr lang="zh-CN" altLang="en-US"/>
              </a:p>
            </p:txBody>
          </p:sp>
          <p:sp>
            <p:nvSpPr>
              <p:cNvPr id="24" name="Text Box 11"/>
              <p:cNvSpPr txBox="1">
                <a:spLocks noChangeArrowheads="1"/>
              </p:cNvSpPr>
              <p:nvPr/>
            </p:nvSpPr>
            <p:spPr bwMode="auto">
              <a:xfrm>
                <a:off x="4140200" y="4084649"/>
                <a:ext cx="2705100" cy="251657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52388" algn="ctr">
                  <a:defRPr/>
                </a:pPr>
                <a:r>
                  <a:rPr lang="en-US" altLang="zh-CN" sz="1400" b="1" dirty="0" smtClean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微软雅黑" pitchFamily="34" charset="-122"/>
                    <a:ea typeface="微软雅黑" pitchFamily="34" charset="-122"/>
                  </a:rPr>
                  <a:t>High</a:t>
                </a:r>
                <a:r>
                  <a:rPr lang="en-US" altLang="zh-CN" sz="1400" b="1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微软雅黑" pitchFamily="34" charset="-122"/>
                    <a:ea typeface="微软雅黑" pitchFamily="34" charset="-122"/>
                  </a:rPr>
                  <a:t> </a:t>
                </a:r>
                <a:r>
                  <a:rPr lang="en-US" altLang="zh-CN" sz="1400" b="1" dirty="0" smtClean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微软雅黑" pitchFamily="34" charset="-122"/>
                    <a:ea typeface="微软雅黑" pitchFamily="34" charset="-122"/>
                  </a:rPr>
                  <a:t>extensibility</a:t>
                </a:r>
                <a:endParaRPr lang="zh-CN" altLang="en-US" sz="14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</p:grpSp>
      <p:sp>
        <p:nvSpPr>
          <p:cNvPr id="27" name="Line 18"/>
          <p:cNvSpPr>
            <a:spLocks noChangeShapeType="1"/>
          </p:cNvSpPr>
          <p:nvPr/>
        </p:nvSpPr>
        <p:spPr bwMode="auto">
          <a:xfrm>
            <a:off x="1763688" y="1052736"/>
            <a:ext cx="30518" cy="4829564"/>
          </a:xfrm>
          <a:prstGeom prst="line">
            <a:avLst/>
          </a:prstGeom>
          <a:noFill/>
          <a:ln w="28575">
            <a:solidFill>
              <a:schemeClr val="bg2">
                <a:lumMod val="75000"/>
              </a:schemeClr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zh-CN" altLang="en-US">
              <a:solidFill>
                <a:srgbClr val="000000"/>
              </a:solidFill>
              <a:latin typeface="Arial" pitchFamily="34" charset="0"/>
              <a:ea typeface="微软雅黑" pitchFamily="34" charset="-122"/>
            </a:endParaRPr>
          </a:p>
        </p:txBody>
      </p:sp>
      <p:sp>
        <p:nvSpPr>
          <p:cNvPr id="28" name="TextBox 8"/>
          <p:cNvSpPr txBox="1"/>
          <p:nvPr/>
        </p:nvSpPr>
        <p:spPr>
          <a:xfrm>
            <a:off x="368300" y="6433055"/>
            <a:ext cx="1250950" cy="30777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1400" b="1" dirty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400" b="1" dirty="0" smtClean="0">
                <a:latin typeface="微软雅黑" pitchFamily="34" charset="-122"/>
                <a:ea typeface="微软雅黑" pitchFamily="34" charset="-122"/>
              </a:rPr>
              <a:t>tower-type</a:t>
            </a:r>
            <a:endParaRPr lang="zh-CN" altLang="en-US" sz="14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9" name="TextBox 9"/>
          <p:cNvSpPr txBox="1"/>
          <p:nvPr/>
        </p:nvSpPr>
        <p:spPr>
          <a:xfrm>
            <a:off x="1917700" y="6420355"/>
            <a:ext cx="1536699" cy="30777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1400" b="1" dirty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400" b="1" dirty="0" smtClean="0">
                <a:latin typeface="微软雅黑" pitchFamily="34" charset="-122"/>
                <a:ea typeface="微软雅黑" pitchFamily="34" charset="-122"/>
              </a:rPr>
              <a:t>rack</a:t>
            </a:r>
            <a:r>
              <a:rPr lang="zh-CN" altLang="en-US" sz="1400" b="1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400" b="1" dirty="0" smtClean="0">
                <a:latin typeface="微软雅黑" pitchFamily="34" charset="-122"/>
                <a:ea typeface="微软雅黑" pitchFamily="34" charset="-122"/>
              </a:rPr>
              <a:t>and</a:t>
            </a:r>
            <a:r>
              <a:rPr lang="zh-CN" altLang="en-US" sz="1400" b="1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400" b="1" dirty="0" smtClean="0">
                <a:latin typeface="微软雅黑" pitchFamily="34" charset="-122"/>
                <a:ea typeface="微软雅黑" pitchFamily="34" charset="-122"/>
              </a:rPr>
              <a:t>2-way</a:t>
            </a:r>
            <a:endParaRPr lang="zh-CN" altLang="en-US" sz="14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0" name="TextBox 10"/>
          <p:cNvSpPr txBox="1"/>
          <p:nvPr/>
        </p:nvSpPr>
        <p:spPr>
          <a:xfrm>
            <a:off x="3644901" y="6433055"/>
            <a:ext cx="1008063" cy="30777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1400" b="1" dirty="0">
                <a:latin typeface="微软雅黑" pitchFamily="34" charset="-122"/>
                <a:ea typeface="微软雅黑" pitchFamily="34" charset="-122"/>
              </a:rPr>
              <a:t>   </a:t>
            </a:r>
            <a:r>
              <a:rPr lang="zh-CN" altLang="en-US" sz="1400" b="1" dirty="0" smtClean="0">
                <a:latin typeface="微软雅黑" pitchFamily="34" charset="-122"/>
                <a:ea typeface="微软雅黑" pitchFamily="34" charset="-122"/>
              </a:rPr>
              <a:t>4</a:t>
            </a:r>
            <a:r>
              <a:rPr lang="en-US" altLang="zh-CN" sz="1400" b="1" dirty="0" smtClean="0">
                <a:latin typeface="微软雅黑" pitchFamily="34" charset="-122"/>
                <a:ea typeface="微软雅黑" pitchFamily="34" charset="-122"/>
              </a:rPr>
              <a:t>-way</a:t>
            </a:r>
            <a:endParaRPr lang="zh-CN" altLang="en-US" sz="14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1" name="TextBox 11"/>
          <p:cNvSpPr txBox="1"/>
          <p:nvPr/>
        </p:nvSpPr>
        <p:spPr>
          <a:xfrm>
            <a:off x="6108700" y="6433055"/>
            <a:ext cx="1343025" cy="30777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1400" b="1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400" b="1" dirty="0" smtClean="0">
                <a:latin typeface="微软雅黑" pitchFamily="34" charset="-122"/>
                <a:ea typeface="微软雅黑" pitchFamily="34" charset="-122"/>
              </a:rPr>
              <a:t>Blade</a:t>
            </a:r>
            <a:r>
              <a:rPr lang="zh-CN" altLang="en-US" sz="1400" b="1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400" b="1" dirty="0" smtClean="0">
                <a:latin typeface="微软雅黑" pitchFamily="34" charset="-122"/>
                <a:ea typeface="微软雅黑" pitchFamily="34" charset="-122"/>
              </a:rPr>
              <a:t>Server</a:t>
            </a:r>
            <a:endParaRPr lang="zh-CN" altLang="en-US" sz="14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2" name="Line 18"/>
          <p:cNvSpPr>
            <a:spLocks noChangeShapeType="1"/>
          </p:cNvSpPr>
          <p:nvPr/>
        </p:nvSpPr>
        <p:spPr bwMode="auto">
          <a:xfrm>
            <a:off x="3275856" y="1052735"/>
            <a:ext cx="0" cy="4824537"/>
          </a:xfrm>
          <a:prstGeom prst="line">
            <a:avLst/>
          </a:prstGeom>
          <a:noFill/>
          <a:ln w="28575">
            <a:solidFill>
              <a:schemeClr val="bg2">
                <a:lumMod val="75000"/>
              </a:schemeClr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zh-CN" altLang="en-US">
              <a:solidFill>
                <a:srgbClr val="000000"/>
              </a:solidFill>
              <a:latin typeface="Arial" pitchFamily="34" charset="0"/>
              <a:ea typeface="微软雅黑" pitchFamily="34" charset="-122"/>
            </a:endParaRPr>
          </a:p>
        </p:txBody>
      </p:sp>
      <p:sp>
        <p:nvSpPr>
          <p:cNvPr id="33" name="Line 18"/>
          <p:cNvSpPr>
            <a:spLocks noChangeShapeType="1"/>
          </p:cNvSpPr>
          <p:nvPr/>
        </p:nvSpPr>
        <p:spPr bwMode="auto">
          <a:xfrm>
            <a:off x="4716017" y="1052736"/>
            <a:ext cx="0" cy="4824536"/>
          </a:xfrm>
          <a:prstGeom prst="line">
            <a:avLst/>
          </a:prstGeom>
          <a:noFill/>
          <a:ln w="28575">
            <a:solidFill>
              <a:schemeClr val="bg2">
                <a:lumMod val="75000"/>
              </a:schemeClr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zh-CN" altLang="en-US">
              <a:solidFill>
                <a:srgbClr val="000000"/>
              </a:solidFill>
              <a:latin typeface="Arial" pitchFamily="34" charset="0"/>
              <a:ea typeface="微软雅黑" pitchFamily="34" charset="-122"/>
            </a:endParaRPr>
          </a:p>
        </p:txBody>
      </p:sp>
      <p:sp>
        <p:nvSpPr>
          <p:cNvPr id="34" name="Line 18"/>
          <p:cNvSpPr>
            <a:spLocks noChangeShapeType="1"/>
          </p:cNvSpPr>
          <p:nvPr/>
        </p:nvSpPr>
        <p:spPr bwMode="auto">
          <a:xfrm flipH="1">
            <a:off x="6156176" y="1052736"/>
            <a:ext cx="0" cy="4824536"/>
          </a:xfrm>
          <a:prstGeom prst="line">
            <a:avLst/>
          </a:prstGeom>
          <a:noFill/>
          <a:ln w="28575">
            <a:solidFill>
              <a:schemeClr val="bg2">
                <a:lumMod val="75000"/>
              </a:schemeClr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zh-CN" altLang="en-US">
              <a:solidFill>
                <a:srgbClr val="000000"/>
              </a:solidFill>
              <a:latin typeface="Arial" pitchFamily="34" charset="0"/>
              <a:ea typeface="微软雅黑" pitchFamily="34" charset="-122"/>
            </a:endParaRPr>
          </a:p>
        </p:txBody>
      </p:sp>
      <p:sp>
        <p:nvSpPr>
          <p:cNvPr id="35" name="TextBox 15"/>
          <p:cNvSpPr txBox="1"/>
          <p:nvPr/>
        </p:nvSpPr>
        <p:spPr>
          <a:xfrm>
            <a:off x="4859339" y="6433055"/>
            <a:ext cx="1081087" cy="30777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1400" b="1" dirty="0" smtClean="0">
                <a:latin typeface="微软雅黑" pitchFamily="34" charset="-122"/>
                <a:ea typeface="微软雅黑" pitchFamily="34" charset="-122"/>
              </a:rPr>
              <a:t>   8</a:t>
            </a:r>
            <a:r>
              <a:rPr lang="en-US" altLang="zh-CN" sz="1400" b="1" dirty="0" smtClean="0">
                <a:latin typeface="微软雅黑" pitchFamily="34" charset="-122"/>
                <a:ea typeface="微软雅黑" pitchFamily="34" charset="-122"/>
              </a:rPr>
              <a:t>-way</a:t>
            </a:r>
            <a:endParaRPr lang="zh-CN" altLang="en-US" sz="1400" b="1" dirty="0"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36" name="肘形连接符 35"/>
          <p:cNvCxnSpPr/>
          <p:nvPr/>
        </p:nvCxnSpPr>
        <p:spPr>
          <a:xfrm flipV="1">
            <a:off x="539750" y="5611787"/>
            <a:ext cx="2736850" cy="270933"/>
          </a:xfrm>
          <a:prstGeom prst="bentConnector3">
            <a:avLst>
              <a:gd name="adj1" fmla="val 50000"/>
            </a:avLst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圆角矩形 36"/>
          <p:cNvSpPr/>
          <p:nvPr/>
        </p:nvSpPr>
        <p:spPr bwMode="auto">
          <a:xfrm>
            <a:off x="684214" y="3404104"/>
            <a:ext cx="935037" cy="812800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buFontTx/>
              <a:buChar char="•"/>
              <a:defRPr/>
            </a:pPr>
            <a:endParaRPr kumimoji="1" lang="zh-CN" altLang="en-US" sz="1400" dirty="0">
              <a:solidFill>
                <a:srgbClr val="FF0000"/>
              </a:solidFill>
              <a:latin typeface="微软雅黑" pitchFamily="34" charset="-122"/>
              <a:cs typeface="Arial" pitchFamily="-106" charset="0"/>
            </a:endParaRPr>
          </a:p>
        </p:txBody>
      </p:sp>
      <p:sp>
        <p:nvSpPr>
          <p:cNvPr id="38" name="同侧圆角矩形 37"/>
          <p:cNvSpPr/>
          <p:nvPr/>
        </p:nvSpPr>
        <p:spPr bwMode="auto">
          <a:xfrm rot="10800000">
            <a:off x="684214" y="4172454"/>
            <a:ext cx="935037" cy="395817"/>
          </a:xfrm>
          <a:prstGeom prst="round2Same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buFontTx/>
              <a:buChar char="•"/>
              <a:defRPr/>
            </a:pPr>
            <a:endParaRPr kumimoji="1" lang="zh-CN" altLang="en-US" sz="1400" dirty="0">
              <a:solidFill>
                <a:srgbClr val="FF0000"/>
              </a:solidFill>
              <a:latin typeface="微软雅黑" pitchFamily="34" charset="-122"/>
              <a:cs typeface="Arial" pitchFamily="-106" charset="0"/>
            </a:endParaRPr>
          </a:p>
        </p:txBody>
      </p:sp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00114" y="3501472"/>
            <a:ext cx="344487" cy="637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Text Box 72"/>
          <p:cNvSpPr txBox="1">
            <a:spLocks noChangeArrowheads="1"/>
          </p:cNvSpPr>
          <p:nvPr/>
        </p:nvSpPr>
        <p:spPr bwMode="auto">
          <a:xfrm>
            <a:off x="684214" y="4267704"/>
            <a:ext cx="352583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200" b="1">
                <a:solidFill>
                  <a:schemeClr val="bg1"/>
                </a:solidFill>
              </a:rPr>
              <a:t>  I650/A650</a:t>
            </a:r>
          </a:p>
        </p:txBody>
      </p:sp>
      <p:sp>
        <p:nvSpPr>
          <p:cNvPr id="41" name="圆角矩形 40"/>
          <p:cNvSpPr/>
          <p:nvPr/>
        </p:nvSpPr>
        <p:spPr bwMode="auto">
          <a:xfrm>
            <a:off x="684214" y="4652938"/>
            <a:ext cx="935037" cy="825500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buFontTx/>
              <a:buChar char="•"/>
              <a:defRPr/>
            </a:pPr>
            <a:endParaRPr kumimoji="1" lang="zh-CN" altLang="en-US" sz="1400" dirty="0">
              <a:solidFill>
                <a:srgbClr val="FF0000"/>
              </a:solidFill>
              <a:latin typeface="微软雅黑" pitchFamily="34" charset="-122"/>
              <a:cs typeface="Arial" pitchFamily="-106" charset="0"/>
            </a:endParaRPr>
          </a:p>
        </p:txBody>
      </p:sp>
      <p:sp>
        <p:nvSpPr>
          <p:cNvPr id="42" name="同侧圆角矩形 41"/>
          <p:cNvSpPr/>
          <p:nvPr/>
        </p:nvSpPr>
        <p:spPr bwMode="auto">
          <a:xfrm rot="10800000">
            <a:off x="684214" y="5387421"/>
            <a:ext cx="935037" cy="334433"/>
          </a:xfrm>
          <a:prstGeom prst="round2Same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buFontTx/>
              <a:buChar char="•"/>
              <a:defRPr/>
            </a:pPr>
            <a:endParaRPr kumimoji="1" lang="zh-CN" altLang="en-US" sz="1400" dirty="0">
              <a:solidFill>
                <a:srgbClr val="FF0000"/>
              </a:solidFill>
              <a:latin typeface="微软雅黑" pitchFamily="34" charset="-122"/>
              <a:cs typeface="Arial" pitchFamily="-106" charset="0"/>
            </a:endParaRPr>
          </a:p>
        </p:txBody>
      </p:sp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00114" y="4760887"/>
            <a:ext cx="344487" cy="637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Text Box 72"/>
          <p:cNvSpPr txBox="1">
            <a:spLocks noChangeArrowheads="1"/>
          </p:cNvSpPr>
          <p:nvPr/>
        </p:nvSpPr>
        <p:spPr bwMode="auto">
          <a:xfrm>
            <a:off x="827089" y="5421287"/>
            <a:ext cx="309403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200"/>
              <a:t> </a:t>
            </a:r>
            <a:r>
              <a:rPr lang="en-US" altLang="zh-CN" sz="1200" b="1">
                <a:solidFill>
                  <a:schemeClr val="bg1"/>
                </a:solidFill>
              </a:rPr>
              <a:t>A440</a:t>
            </a:r>
          </a:p>
        </p:txBody>
      </p:sp>
      <p:sp>
        <p:nvSpPr>
          <p:cNvPr id="45" name="圆角矩形 44"/>
          <p:cNvSpPr/>
          <p:nvPr/>
        </p:nvSpPr>
        <p:spPr bwMode="auto">
          <a:xfrm>
            <a:off x="2051051" y="2252638"/>
            <a:ext cx="936625" cy="717549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buFontTx/>
              <a:buChar char="•"/>
              <a:defRPr/>
            </a:pPr>
            <a:endParaRPr kumimoji="1" lang="zh-CN" altLang="en-US" sz="1400" dirty="0">
              <a:solidFill>
                <a:srgbClr val="FF0000"/>
              </a:solidFill>
              <a:latin typeface="微软雅黑" pitchFamily="34" charset="-122"/>
              <a:cs typeface="Arial" pitchFamily="-106" charset="0"/>
            </a:endParaRPr>
          </a:p>
        </p:txBody>
      </p:sp>
      <p:sp>
        <p:nvSpPr>
          <p:cNvPr id="46" name="同侧圆角矩形 45"/>
          <p:cNvSpPr/>
          <p:nvPr/>
        </p:nvSpPr>
        <p:spPr bwMode="auto">
          <a:xfrm rot="10800000">
            <a:off x="2051051" y="2936320"/>
            <a:ext cx="936625" cy="239184"/>
          </a:xfrm>
          <a:prstGeom prst="round2Same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buFontTx/>
              <a:buChar char="•"/>
              <a:defRPr/>
            </a:pPr>
            <a:endParaRPr kumimoji="1" lang="zh-CN" altLang="en-US" sz="1400" dirty="0">
              <a:solidFill>
                <a:srgbClr val="FF0000"/>
              </a:solidFill>
              <a:latin typeface="微软雅黑" pitchFamily="34" charset="-122"/>
              <a:cs typeface="Arial" pitchFamily="-106" charset="0"/>
            </a:endParaRPr>
          </a:p>
        </p:txBody>
      </p:sp>
      <p:sp>
        <p:nvSpPr>
          <p:cNvPr id="47" name="圆角矩形 46"/>
          <p:cNvSpPr/>
          <p:nvPr/>
        </p:nvSpPr>
        <p:spPr bwMode="auto">
          <a:xfrm>
            <a:off x="2051051" y="3368121"/>
            <a:ext cx="936625" cy="715433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buFontTx/>
              <a:buChar char="•"/>
              <a:defRPr/>
            </a:pPr>
            <a:endParaRPr kumimoji="1" lang="zh-CN" altLang="en-US" sz="1400" dirty="0">
              <a:solidFill>
                <a:srgbClr val="FF0000"/>
              </a:solidFill>
              <a:latin typeface="微软雅黑" pitchFamily="34" charset="-122"/>
              <a:cs typeface="Arial" pitchFamily="-106" charset="0"/>
            </a:endParaRPr>
          </a:p>
        </p:txBody>
      </p:sp>
      <p:sp>
        <p:nvSpPr>
          <p:cNvPr id="48" name="同侧圆角矩形 47"/>
          <p:cNvSpPr/>
          <p:nvPr/>
        </p:nvSpPr>
        <p:spPr bwMode="auto">
          <a:xfrm rot="10800000">
            <a:off x="2051051" y="3992538"/>
            <a:ext cx="936625" cy="357716"/>
          </a:xfrm>
          <a:prstGeom prst="round2Same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buFontTx/>
              <a:buChar char="•"/>
              <a:defRPr/>
            </a:pPr>
            <a:endParaRPr kumimoji="1" lang="zh-CN" altLang="en-US" sz="1400" dirty="0">
              <a:solidFill>
                <a:srgbClr val="FF0000"/>
              </a:solidFill>
              <a:latin typeface="微软雅黑" pitchFamily="34" charset="-122"/>
              <a:cs typeface="Arial" pitchFamily="-106" charset="0"/>
            </a:endParaRPr>
          </a:p>
        </p:txBody>
      </p:sp>
      <p:pic>
        <p:nvPicPr>
          <p:cNvPr id="4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23730" y="2380962"/>
            <a:ext cx="792088" cy="3378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0" name="Text Box 71"/>
          <p:cNvSpPr txBox="1">
            <a:spLocks noChangeArrowheads="1"/>
          </p:cNvSpPr>
          <p:nvPr/>
        </p:nvSpPr>
        <p:spPr bwMode="auto">
          <a:xfrm>
            <a:off x="2051050" y="2923621"/>
            <a:ext cx="309403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200" b="1">
                <a:solidFill>
                  <a:schemeClr val="bg1"/>
                </a:solidFill>
              </a:rPr>
              <a:t> I620/A620</a:t>
            </a:r>
          </a:p>
        </p:txBody>
      </p:sp>
      <p:pic>
        <p:nvPicPr>
          <p:cNvPr id="51" name="Picture 5" descr="Z:\工作文稿\1_产品和技术\Other Docs\Dawning\照片\左视图副本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1050" y="3526872"/>
            <a:ext cx="865188" cy="357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Text Box 71"/>
          <p:cNvSpPr txBox="1">
            <a:spLocks noChangeArrowheads="1"/>
          </p:cNvSpPr>
          <p:nvPr/>
        </p:nvSpPr>
        <p:spPr bwMode="auto">
          <a:xfrm>
            <a:off x="2051050" y="4077204"/>
            <a:ext cx="309403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200" b="1">
                <a:solidFill>
                  <a:schemeClr val="bg1"/>
                </a:solidFill>
              </a:rPr>
              <a:t> I420/A420</a:t>
            </a:r>
          </a:p>
        </p:txBody>
      </p:sp>
      <p:sp>
        <p:nvSpPr>
          <p:cNvPr id="53" name="圆角矩形 52"/>
          <p:cNvSpPr/>
          <p:nvPr/>
        </p:nvSpPr>
        <p:spPr bwMode="auto">
          <a:xfrm>
            <a:off x="2051051" y="4475138"/>
            <a:ext cx="936625" cy="717549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buFontTx/>
              <a:buChar char="•"/>
              <a:defRPr/>
            </a:pPr>
            <a:endParaRPr kumimoji="1" lang="zh-CN" altLang="en-US" sz="1400" dirty="0">
              <a:solidFill>
                <a:srgbClr val="FF0000"/>
              </a:solidFill>
              <a:latin typeface="微软雅黑" pitchFamily="34" charset="-122"/>
              <a:cs typeface="Arial" pitchFamily="-106" charset="0"/>
            </a:endParaRPr>
          </a:p>
        </p:txBody>
      </p:sp>
      <p:sp>
        <p:nvSpPr>
          <p:cNvPr id="54" name="同侧圆角矩形 53"/>
          <p:cNvSpPr/>
          <p:nvPr/>
        </p:nvSpPr>
        <p:spPr bwMode="auto">
          <a:xfrm rot="10800000">
            <a:off x="2051051" y="5101671"/>
            <a:ext cx="936625" cy="355600"/>
          </a:xfrm>
          <a:prstGeom prst="round2Same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buFontTx/>
              <a:buChar char="•"/>
              <a:defRPr/>
            </a:pPr>
            <a:endParaRPr kumimoji="1" lang="zh-CN" altLang="en-US" sz="1400" dirty="0">
              <a:solidFill>
                <a:srgbClr val="FF0000"/>
              </a:solidFill>
              <a:latin typeface="微软雅黑" pitchFamily="34" charset="-122"/>
              <a:cs typeface="Arial" pitchFamily="-106" charset="0"/>
            </a:endParaRPr>
          </a:p>
        </p:txBody>
      </p:sp>
      <p:pic>
        <p:nvPicPr>
          <p:cNvPr id="55" name="Picture 2" descr="y10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24076" y="4633888"/>
            <a:ext cx="773113" cy="410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" name="Text Box 72"/>
          <p:cNvSpPr txBox="1">
            <a:spLocks noChangeArrowheads="1"/>
          </p:cNvSpPr>
          <p:nvPr/>
        </p:nvSpPr>
        <p:spPr bwMode="auto">
          <a:xfrm>
            <a:off x="2054225" y="5103787"/>
            <a:ext cx="309403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200" b="1">
                <a:solidFill>
                  <a:schemeClr val="bg1"/>
                </a:solidFill>
              </a:rPr>
              <a:t> I410/A410</a:t>
            </a:r>
          </a:p>
        </p:txBody>
      </p:sp>
      <p:cxnSp>
        <p:nvCxnSpPr>
          <p:cNvPr id="57" name="肘形连接符 56"/>
          <p:cNvCxnSpPr/>
          <p:nvPr/>
        </p:nvCxnSpPr>
        <p:spPr>
          <a:xfrm flipV="1">
            <a:off x="3203575" y="4919638"/>
            <a:ext cx="1512888" cy="692149"/>
          </a:xfrm>
          <a:prstGeom prst="bentConnector3">
            <a:avLst>
              <a:gd name="adj1" fmla="val 5848"/>
            </a:avLst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圆角矩形 57"/>
          <p:cNvSpPr/>
          <p:nvPr/>
        </p:nvSpPr>
        <p:spPr bwMode="auto">
          <a:xfrm>
            <a:off x="5003527" y="1412776"/>
            <a:ext cx="936625" cy="859449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buFontTx/>
              <a:buChar char="•"/>
              <a:defRPr/>
            </a:pPr>
            <a:endParaRPr kumimoji="1" lang="zh-CN" altLang="en-US" sz="1400" dirty="0">
              <a:solidFill>
                <a:srgbClr val="FF0000"/>
              </a:solidFill>
              <a:latin typeface="微软雅黑" pitchFamily="34" charset="-122"/>
              <a:cs typeface="Arial" pitchFamily="-106" charset="0"/>
            </a:endParaRPr>
          </a:p>
        </p:txBody>
      </p:sp>
      <p:sp>
        <p:nvSpPr>
          <p:cNvPr id="59" name="同侧圆角矩形 58"/>
          <p:cNvSpPr/>
          <p:nvPr/>
        </p:nvSpPr>
        <p:spPr bwMode="auto">
          <a:xfrm rot="10800000">
            <a:off x="5003527" y="2134641"/>
            <a:ext cx="936625" cy="357717"/>
          </a:xfrm>
          <a:prstGeom prst="round2Same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buFontTx/>
              <a:buChar char="•"/>
              <a:defRPr/>
            </a:pPr>
            <a:endParaRPr kumimoji="1" lang="zh-CN" altLang="en-US" sz="1400" dirty="0">
              <a:solidFill>
                <a:srgbClr val="FF0000"/>
              </a:solidFill>
              <a:latin typeface="微软雅黑" pitchFamily="34" charset="-122"/>
              <a:cs typeface="Arial" pitchFamily="-106" charset="0"/>
            </a:endParaRPr>
          </a:p>
        </p:txBody>
      </p:sp>
      <p:sp>
        <p:nvSpPr>
          <p:cNvPr id="60" name="圆角矩形 59"/>
          <p:cNvSpPr/>
          <p:nvPr/>
        </p:nvSpPr>
        <p:spPr bwMode="auto">
          <a:xfrm>
            <a:off x="3563939" y="2828371"/>
            <a:ext cx="936625" cy="717549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buFontTx/>
              <a:buChar char="•"/>
              <a:defRPr/>
            </a:pPr>
            <a:endParaRPr kumimoji="1" lang="zh-CN" altLang="en-US" sz="1400" dirty="0">
              <a:solidFill>
                <a:srgbClr val="FF0000"/>
              </a:solidFill>
              <a:latin typeface="微软雅黑" pitchFamily="34" charset="-122"/>
              <a:cs typeface="Arial" pitchFamily="-106" charset="0"/>
            </a:endParaRPr>
          </a:p>
        </p:txBody>
      </p:sp>
      <p:sp>
        <p:nvSpPr>
          <p:cNvPr id="61" name="同侧圆角矩形 60"/>
          <p:cNvSpPr/>
          <p:nvPr/>
        </p:nvSpPr>
        <p:spPr bwMode="auto">
          <a:xfrm rot="10800000">
            <a:off x="3563939" y="3406221"/>
            <a:ext cx="936625" cy="357717"/>
          </a:xfrm>
          <a:prstGeom prst="round2Same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buFontTx/>
              <a:buChar char="•"/>
              <a:defRPr/>
            </a:pPr>
            <a:endParaRPr kumimoji="1" lang="zh-CN" altLang="en-US" sz="1400" dirty="0">
              <a:solidFill>
                <a:srgbClr val="FF0000"/>
              </a:solidFill>
              <a:latin typeface="微软雅黑" pitchFamily="34" charset="-122"/>
              <a:cs typeface="Arial" pitchFamily="-106" charset="0"/>
            </a:endParaRPr>
          </a:p>
        </p:txBody>
      </p:sp>
      <p:sp>
        <p:nvSpPr>
          <p:cNvPr id="62" name="圆角矩形 61"/>
          <p:cNvSpPr/>
          <p:nvPr/>
        </p:nvSpPr>
        <p:spPr bwMode="auto">
          <a:xfrm>
            <a:off x="3563939" y="3884588"/>
            <a:ext cx="936625" cy="717551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buFontTx/>
              <a:buChar char="•"/>
              <a:defRPr/>
            </a:pPr>
            <a:endParaRPr kumimoji="1" lang="zh-CN" altLang="en-US" sz="1400" dirty="0">
              <a:solidFill>
                <a:srgbClr val="FF0000"/>
              </a:solidFill>
              <a:latin typeface="微软雅黑" pitchFamily="34" charset="-122"/>
              <a:cs typeface="Arial" pitchFamily="-106" charset="0"/>
            </a:endParaRPr>
          </a:p>
        </p:txBody>
      </p:sp>
      <p:sp>
        <p:nvSpPr>
          <p:cNvPr id="63" name="同侧圆角矩形 62"/>
          <p:cNvSpPr/>
          <p:nvPr/>
        </p:nvSpPr>
        <p:spPr bwMode="auto">
          <a:xfrm rot="10800000">
            <a:off x="3563939" y="4464554"/>
            <a:ext cx="936625" cy="355600"/>
          </a:xfrm>
          <a:prstGeom prst="round2Same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buFontTx/>
              <a:buChar char="•"/>
              <a:defRPr/>
            </a:pPr>
            <a:endParaRPr kumimoji="1" lang="zh-CN" altLang="en-US" sz="1400" dirty="0">
              <a:solidFill>
                <a:srgbClr val="FF0000"/>
              </a:solidFill>
              <a:latin typeface="微软雅黑" pitchFamily="34" charset="-122"/>
              <a:cs typeface="Arial" pitchFamily="-106" charset="0"/>
            </a:endParaRPr>
          </a:p>
        </p:txBody>
      </p:sp>
      <p:sp>
        <p:nvSpPr>
          <p:cNvPr id="64" name="Text Box 72"/>
          <p:cNvSpPr txBox="1">
            <a:spLocks noChangeArrowheads="1"/>
          </p:cNvSpPr>
          <p:nvPr/>
        </p:nvSpPr>
        <p:spPr bwMode="auto">
          <a:xfrm>
            <a:off x="3783013" y="2371172"/>
            <a:ext cx="30924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200" b="1" dirty="0">
                <a:solidFill>
                  <a:schemeClr val="bg1"/>
                </a:solidFill>
              </a:rPr>
              <a:t> I950</a:t>
            </a:r>
          </a:p>
        </p:txBody>
      </p:sp>
      <p:pic>
        <p:nvPicPr>
          <p:cNvPr id="65" name="图片 46" descr="A840r-G正面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635376" y="3965021"/>
            <a:ext cx="792163" cy="478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" name="Text Box 72"/>
          <p:cNvSpPr txBox="1">
            <a:spLocks noChangeArrowheads="1"/>
          </p:cNvSpPr>
          <p:nvPr/>
        </p:nvSpPr>
        <p:spPr bwMode="auto">
          <a:xfrm>
            <a:off x="3708400" y="4466671"/>
            <a:ext cx="309403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200" b="1">
                <a:solidFill>
                  <a:schemeClr val="bg1"/>
                </a:solidFill>
              </a:rPr>
              <a:t> A840</a:t>
            </a:r>
          </a:p>
        </p:txBody>
      </p:sp>
      <p:pic>
        <p:nvPicPr>
          <p:cNvPr id="67" name="Picture 2" descr="C:\Users\lijian\AppData\Local\Temp\ksohtml\wps_clip_image-2117.pn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08400" y="2951138"/>
            <a:ext cx="719138" cy="440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" name="Text Box 70"/>
          <p:cNvSpPr txBox="1">
            <a:spLocks noChangeArrowheads="1"/>
          </p:cNvSpPr>
          <p:nvPr/>
        </p:nvSpPr>
        <p:spPr bwMode="auto">
          <a:xfrm>
            <a:off x="3781425" y="3404105"/>
            <a:ext cx="309403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200" b="1">
                <a:solidFill>
                  <a:schemeClr val="bg1"/>
                </a:solidFill>
              </a:rPr>
              <a:t> I840</a:t>
            </a:r>
          </a:p>
        </p:txBody>
      </p:sp>
      <p:cxnSp>
        <p:nvCxnSpPr>
          <p:cNvPr id="69" name="肘形连接符 68"/>
          <p:cNvCxnSpPr/>
          <p:nvPr/>
        </p:nvCxnSpPr>
        <p:spPr>
          <a:xfrm flipV="1">
            <a:off x="4643439" y="4362954"/>
            <a:ext cx="1512887" cy="556684"/>
          </a:xfrm>
          <a:prstGeom prst="bentConnector3">
            <a:avLst>
              <a:gd name="adj1" fmla="val 5776"/>
            </a:avLst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 Box 72"/>
          <p:cNvSpPr txBox="1">
            <a:spLocks noChangeArrowheads="1"/>
          </p:cNvSpPr>
          <p:nvPr/>
        </p:nvSpPr>
        <p:spPr bwMode="auto">
          <a:xfrm>
            <a:off x="5222378" y="2215897"/>
            <a:ext cx="309403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200" b="1" dirty="0">
                <a:solidFill>
                  <a:schemeClr val="bg1"/>
                </a:solidFill>
              </a:rPr>
              <a:t> </a:t>
            </a:r>
            <a:r>
              <a:rPr lang="en-US" altLang="zh-CN" sz="1200" b="1" dirty="0" smtClean="0">
                <a:solidFill>
                  <a:schemeClr val="bg1"/>
                </a:solidFill>
              </a:rPr>
              <a:t>I980</a:t>
            </a:r>
            <a:endParaRPr lang="en-US" altLang="zh-CN" sz="1200" b="1" dirty="0">
              <a:solidFill>
                <a:schemeClr val="bg1"/>
              </a:solidFill>
            </a:endParaRPr>
          </a:p>
        </p:txBody>
      </p:sp>
      <p:sp>
        <p:nvSpPr>
          <p:cNvPr id="71" name="Text Box 72"/>
          <p:cNvSpPr txBox="1">
            <a:spLocks noChangeArrowheads="1"/>
          </p:cNvSpPr>
          <p:nvPr/>
        </p:nvSpPr>
        <p:spPr bwMode="auto">
          <a:xfrm>
            <a:off x="5149850" y="3116238"/>
            <a:ext cx="309403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200" b="1">
                <a:solidFill>
                  <a:schemeClr val="bg1"/>
                </a:solidFill>
              </a:rPr>
              <a:t> EP440</a:t>
            </a:r>
          </a:p>
        </p:txBody>
      </p:sp>
      <p:cxnSp>
        <p:nvCxnSpPr>
          <p:cNvPr id="72" name="肘形连接符 71"/>
          <p:cNvCxnSpPr/>
          <p:nvPr/>
        </p:nvCxnSpPr>
        <p:spPr>
          <a:xfrm flipV="1">
            <a:off x="6084888" y="3806271"/>
            <a:ext cx="1511300" cy="556683"/>
          </a:xfrm>
          <a:prstGeom prst="bentConnector3">
            <a:avLst>
              <a:gd name="adj1" fmla="val 4874"/>
            </a:avLst>
          </a:prstGeom>
          <a:ln w="5080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Line 18"/>
          <p:cNvSpPr>
            <a:spLocks noChangeShapeType="1"/>
          </p:cNvSpPr>
          <p:nvPr/>
        </p:nvSpPr>
        <p:spPr bwMode="auto">
          <a:xfrm flipH="1">
            <a:off x="7596336" y="1052735"/>
            <a:ext cx="0" cy="4824537"/>
          </a:xfrm>
          <a:prstGeom prst="line">
            <a:avLst/>
          </a:prstGeom>
          <a:noFill/>
          <a:ln w="28575">
            <a:solidFill>
              <a:schemeClr val="bg2">
                <a:lumMod val="75000"/>
              </a:schemeClr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zh-CN" altLang="en-US">
              <a:solidFill>
                <a:srgbClr val="000000"/>
              </a:solidFill>
              <a:latin typeface="Arial" pitchFamily="34" charset="0"/>
              <a:ea typeface="微软雅黑" pitchFamily="34" charset="-122"/>
            </a:endParaRPr>
          </a:p>
        </p:txBody>
      </p:sp>
      <p:sp>
        <p:nvSpPr>
          <p:cNvPr id="74" name="圆角矩形 73"/>
          <p:cNvSpPr/>
          <p:nvPr/>
        </p:nvSpPr>
        <p:spPr bwMode="auto">
          <a:xfrm>
            <a:off x="6443664" y="1115609"/>
            <a:ext cx="936625" cy="1035049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buFontTx/>
              <a:buChar char="•"/>
              <a:defRPr/>
            </a:pPr>
            <a:endParaRPr kumimoji="1" lang="zh-CN" altLang="en-US" sz="1400" dirty="0">
              <a:solidFill>
                <a:srgbClr val="FF0000"/>
              </a:solidFill>
              <a:latin typeface="微软雅黑" pitchFamily="34" charset="-122"/>
              <a:cs typeface="Arial" pitchFamily="-106" charset="0"/>
            </a:endParaRPr>
          </a:p>
        </p:txBody>
      </p:sp>
      <p:sp>
        <p:nvSpPr>
          <p:cNvPr id="75" name="同侧圆角矩形 74"/>
          <p:cNvSpPr/>
          <p:nvPr/>
        </p:nvSpPr>
        <p:spPr bwMode="auto">
          <a:xfrm rot="10800000">
            <a:off x="6443664" y="2013075"/>
            <a:ext cx="936625" cy="357716"/>
          </a:xfrm>
          <a:prstGeom prst="round2Same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buFontTx/>
              <a:buChar char="•"/>
              <a:defRPr/>
            </a:pPr>
            <a:endParaRPr kumimoji="1" lang="zh-CN" altLang="en-US" sz="1400" dirty="0">
              <a:solidFill>
                <a:srgbClr val="FF0000"/>
              </a:solidFill>
              <a:latin typeface="微软雅黑" pitchFamily="34" charset="-122"/>
              <a:cs typeface="Arial" pitchFamily="-106" charset="0"/>
            </a:endParaRPr>
          </a:p>
        </p:txBody>
      </p:sp>
      <p:sp>
        <p:nvSpPr>
          <p:cNvPr id="76" name="圆角矩形 75"/>
          <p:cNvSpPr/>
          <p:nvPr/>
        </p:nvSpPr>
        <p:spPr bwMode="auto">
          <a:xfrm>
            <a:off x="6443664" y="2470274"/>
            <a:ext cx="936625" cy="954616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buFontTx/>
              <a:buChar char="•"/>
              <a:defRPr/>
            </a:pPr>
            <a:endParaRPr kumimoji="1" lang="zh-CN" altLang="en-US" sz="1400" dirty="0">
              <a:solidFill>
                <a:srgbClr val="FF0000"/>
              </a:solidFill>
              <a:latin typeface="微软雅黑" pitchFamily="34" charset="-122"/>
              <a:cs typeface="Arial" pitchFamily="-106" charset="0"/>
            </a:endParaRPr>
          </a:p>
        </p:txBody>
      </p:sp>
      <p:sp>
        <p:nvSpPr>
          <p:cNvPr id="77" name="同侧圆角矩形 76"/>
          <p:cNvSpPr/>
          <p:nvPr/>
        </p:nvSpPr>
        <p:spPr bwMode="auto">
          <a:xfrm rot="10800000">
            <a:off x="6443664" y="3287308"/>
            <a:ext cx="936625" cy="357716"/>
          </a:xfrm>
          <a:prstGeom prst="round2Same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buFontTx/>
              <a:buChar char="•"/>
              <a:defRPr/>
            </a:pPr>
            <a:endParaRPr kumimoji="1" lang="zh-CN" altLang="en-US" sz="1400" dirty="0">
              <a:solidFill>
                <a:srgbClr val="FF0000"/>
              </a:solidFill>
              <a:latin typeface="微软雅黑" pitchFamily="34" charset="-122"/>
              <a:cs typeface="Arial" pitchFamily="-106" charset="0"/>
            </a:endParaRPr>
          </a:p>
        </p:txBody>
      </p:sp>
      <p:sp>
        <p:nvSpPr>
          <p:cNvPr id="78" name="Text Box 70"/>
          <p:cNvSpPr txBox="1">
            <a:spLocks noChangeArrowheads="1"/>
          </p:cNvSpPr>
          <p:nvPr/>
        </p:nvSpPr>
        <p:spPr bwMode="auto">
          <a:xfrm>
            <a:off x="6518275" y="3368025"/>
            <a:ext cx="309403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200" b="1">
                <a:solidFill>
                  <a:schemeClr val="bg1"/>
                </a:solidFill>
              </a:rPr>
              <a:t> TC3600</a:t>
            </a:r>
          </a:p>
        </p:txBody>
      </p:sp>
      <p:sp>
        <p:nvSpPr>
          <p:cNvPr id="79" name="Text Box 70"/>
          <p:cNvSpPr txBox="1">
            <a:spLocks noChangeArrowheads="1"/>
          </p:cNvSpPr>
          <p:nvPr/>
        </p:nvSpPr>
        <p:spPr bwMode="auto">
          <a:xfrm>
            <a:off x="6518275" y="2071881"/>
            <a:ext cx="309403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200" b="1">
                <a:solidFill>
                  <a:schemeClr val="bg1"/>
                </a:solidFill>
              </a:rPr>
              <a:t> TC4600</a:t>
            </a:r>
          </a:p>
        </p:txBody>
      </p:sp>
      <p:pic>
        <p:nvPicPr>
          <p:cNvPr id="80" name="Picture 3"/>
          <p:cNvPicPr>
            <a:picLocks noChangeAspect="1" noChangeArrowheads="1"/>
          </p:cNvPicPr>
          <p:nvPr/>
        </p:nvPicPr>
        <p:blipFill>
          <a:blip r:embed="rId9" cstate="print"/>
          <a:srcRect b="25838"/>
          <a:stretch>
            <a:fillRect/>
          </a:stretch>
        </p:blipFill>
        <p:spPr bwMode="auto">
          <a:xfrm>
            <a:off x="6516689" y="1265891"/>
            <a:ext cx="719137" cy="649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" name="图片 24" descr="正面正视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659563" y="2629024"/>
            <a:ext cx="576262" cy="601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8" name="肘形连接符 97"/>
          <p:cNvCxnSpPr/>
          <p:nvPr/>
        </p:nvCxnSpPr>
        <p:spPr>
          <a:xfrm flipV="1">
            <a:off x="7524750" y="3247471"/>
            <a:ext cx="1511300" cy="558800"/>
          </a:xfrm>
          <a:prstGeom prst="bentConnector3">
            <a:avLst>
              <a:gd name="adj1" fmla="val 4874"/>
            </a:avLst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圆角矩形 98"/>
          <p:cNvSpPr/>
          <p:nvPr/>
        </p:nvSpPr>
        <p:spPr bwMode="auto">
          <a:xfrm>
            <a:off x="7812089" y="956858"/>
            <a:ext cx="936625" cy="2070100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buFontTx/>
              <a:buChar char="•"/>
              <a:defRPr/>
            </a:pPr>
            <a:endParaRPr kumimoji="1" lang="zh-CN" altLang="en-US" sz="1400" dirty="0">
              <a:solidFill>
                <a:srgbClr val="FF0000"/>
              </a:solidFill>
              <a:latin typeface="微软雅黑" pitchFamily="34" charset="-122"/>
              <a:cs typeface="Arial" pitchFamily="-106" charset="0"/>
            </a:endParaRPr>
          </a:p>
        </p:txBody>
      </p:sp>
      <p:sp>
        <p:nvSpPr>
          <p:cNvPr id="100" name="同侧圆角矩形 99"/>
          <p:cNvSpPr/>
          <p:nvPr/>
        </p:nvSpPr>
        <p:spPr bwMode="auto">
          <a:xfrm rot="10800000">
            <a:off x="7812089" y="2889374"/>
            <a:ext cx="936625" cy="355600"/>
          </a:xfrm>
          <a:prstGeom prst="round2Same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buFontTx/>
              <a:buChar char="•"/>
              <a:defRPr/>
            </a:pPr>
            <a:endParaRPr kumimoji="1" lang="zh-CN" altLang="en-US" sz="1400" dirty="0">
              <a:solidFill>
                <a:srgbClr val="FF0000"/>
              </a:solidFill>
              <a:latin typeface="微软雅黑" pitchFamily="34" charset="-122"/>
              <a:cs typeface="Arial" pitchFamily="-106" charset="0"/>
            </a:endParaRPr>
          </a:p>
        </p:txBody>
      </p:sp>
      <p:pic>
        <p:nvPicPr>
          <p:cNvPr id="101" name="Picture 2" descr="F:\cluster\百度富士康项目\proposal\11.11 EVT效果图\Front - 副本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956550" y="1035174"/>
            <a:ext cx="596900" cy="1786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" name="TextBox 73"/>
          <p:cNvSpPr txBox="1"/>
          <p:nvPr/>
        </p:nvSpPr>
        <p:spPr>
          <a:xfrm>
            <a:off x="7740651" y="6433055"/>
            <a:ext cx="1466849" cy="30777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1400" b="1" dirty="0">
                <a:latin typeface="微软雅黑" pitchFamily="34" charset="-122"/>
                <a:ea typeface="微软雅黑" pitchFamily="34" charset="-122"/>
              </a:rPr>
              <a:t>high density</a:t>
            </a:r>
            <a:endParaRPr lang="zh-CN" altLang="en-US" sz="14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3" name="Text Box 70"/>
          <p:cNvSpPr txBox="1">
            <a:spLocks noChangeArrowheads="1"/>
          </p:cNvSpPr>
          <p:nvPr/>
        </p:nvSpPr>
        <p:spPr bwMode="auto">
          <a:xfrm>
            <a:off x="7874000" y="3901177"/>
            <a:ext cx="309403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200" b="1" dirty="0">
                <a:solidFill>
                  <a:schemeClr val="bg1"/>
                </a:solidFill>
              </a:rPr>
              <a:t> TC5600</a:t>
            </a:r>
          </a:p>
        </p:txBody>
      </p:sp>
      <p:pic>
        <p:nvPicPr>
          <p:cNvPr id="104" name="Picture 2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48064" y="1448017"/>
            <a:ext cx="648072" cy="612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" name="AutoShape 18"/>
          <p:cNvSpPr>
            <a:spLocks noChangeArrowheads="1"/>
          </p:cNvSpPr>
          <p:nvPr/>
        </p:nvSpPr>
        <p:spPr bwMode="gray">
          <a:xfrm>
            <a:off x="3347864" y="1196752"/>
            <a:ext cx="2808312" cy="367240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76200">
            <a:solidFill>
              <a:srgbClr val="AE2222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72000" rIns="54000" anchor="ctr"/>
          <a:lstStyle/>
          <a:p>
            <a:pPr marL="269875" indent="-269875" eaLnBrk="1" fontAlgn="ctr" hangingPunct="1">
              <a:spcBef>
                <a:spcPct val="10000"/>
              </a:spcBef>
              <a:buClr>
                <a:schemeClr val="accent2"/>
              </a:buClr>
            </a:pPr>
            <a:endParaRPr lang="en-US" altLang="ja-JP" sz="1800" b="0" dirty="0">
              <a:solidFill>
                <a:srgbClr val="000000"/>
              </a:solidFill>
              <a:ea typeface="HGPSoeiKakugothicUB" pitchFamily="50" charset="-128"/>
            </a:endParaRPr>
          </a:p>
        </p:txBody>
      </p:sp>
      <p:sp>
        <p:nvSpPr>
          <p:cNvPr id="106" name="AutoShape 19"/>
          <p:cNvSpPr>
            <a:spLocks noChangeArrowheads="1"/>
          </p:cNvSpPr>
          <p:nvPr/>
        </p:nvSpPr>
        <p:spPr bwMode="gray">
          <a:xfrm>
            <a:off x="526851" y="1196752"/>
            <a:ext cx="2787849" cy="468052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82550">
            <a:solidFill>
              <a:srgbClr val="105D9C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72000" rIns="54000" anchor="ctr"/>
          <a:lstStyle/>
          <a:p>
            <a:pPr eaLnBrk="1" fontAlgn="ctr" hangingPunct="1">
              <a:spcBef>
                <a:spcPct val="10000"/>
              </a:spcBef>
              <a:buClr>
                <a:srgbClr val="105D9C"/>
              </a:buClr>
            </a:pPr>
            <a:endParaRPr lang="en-US" altLang="ja-JP" sz="1800" b="0" dirty="0">
              <a:solidFill>
                <a:srgbClr val="000000"/>
              </a:solidFill>
              <a:ea typeface="HGPSoeiKakugothicUB" pitchFamily="50" charset="-128"/>
            </a:endParaRPr>
          </a:p>
        </p:txBody>
      </p:sp>
      <p:sp>
        <p:nvSpPr>
          <p:cNvPr id="107" name="AutoShape 19"/>
          <p:cNvSpPr>
            <a:spLocks noChangeArrowheads="1"/>
          </p:cNvSpPr>
          <p:nvPr/>
        </p:nvSpPr>
        <p:spPr bwMode="gray">
          <a:xfrm>
            <a:off x="6228184" y="1196752"/>
            <a:ext cx="2736305" cy="468052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82550">
            <a:solidFill>
              <a:srgbClr val="105D9C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72000" rIns="54000" anchor="ctr"/>
          <a:lstStyle/>
          <a:p>
            <a:pPr marL="269875" indent="-269875" eaLnBrk="1" fontAlgn="ctr" hangingPunct="1">
              <a:spcBef>
                <a:spcPct val="10000"/>
              </a:spcBef>
              <a:buClr>
                <a:srgbClr val="105D9C"/>
              </a:buClr>
              <a:buFont typeface="Wingdings" pitchFamily="2" charset="2"/>
              <a:buChar char="n"/>
            </a:pPr>
            <a:endParaRPr lang="en-US" altLang="ja-JP" sz="1800" b="0" dirty="0">
              <a:solidFill>
                <a:srgbClr val="000000"/>
              </a:solidFill>
              <a:ea typeface="HGPSoeiKakugothicUB" pitchFamily="50" charset="-128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172700" y="52705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638281" y="1257300"/>
            <a:ext cx="2447820" cy="4635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875" indent="-269875" fontAlgn="ctr">
              <a:spcBef>
                <a:spcPct val="10000"/>
              </a:spcBef>
              <a:buClr>
                <a:srgbClr val="105D9C"/>
              </a:buClr>
              <a:buFont typeface="Wingdings" pitchFamily="2" charset="2"/>
              <a:buChar char="n"/>
            </a:pPr>
            <a:r>
              <a:rPr lang="en-US" altLang="ja-JP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Scale out </a:t>
            </a:r>
            <a:r>
              <a:rPr lang="en-US" altLang="zh-CN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system</a:t>
            </a:r>
            <a:r>
              <a:rPr lang="zh-CN" altLang="en-US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is</a:t>
            </a:r>
            <a:r>
              <a:rPr lang="zh-CN" altLang="en-US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for</a:t>
            </a:r>
            <a:r>
              <a:rPr lang="zh-CN" altLang="en-US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servers</a:t>
            </a:r>
            <a:r>
              <a:rPr lang="zh-CN" altLang="en-US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consolidation</a:t>
            </a:r>
            <a:r>
              <a:rPr lang="zh-CN" altLang="zh-CN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and</a:t>
            </a:r>
            <a:r>
              <a:rPr lang="zh-CN" altLang="en-US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regular</a:t>
            </a:r>
            <a:r>
              <a:rPr lang="zh-CN" altLang="en-US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use</a:t>
            </a:r>
            <a:r>
              <a:rPr lang="zh-CN" altLang="en-US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in</a:t>
            </a:r>
            <a:r>
              <a:rPr lang="zh-CN" altLang="en-US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SMB</a:t>
            </a:r>
            <a:r>
              <a:rPr lang="zh-CN" altLang="en-US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market</a:t>
            </a:r>
            <a:r>
              <a:rPr lang="zh-CN" altLang="en-US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；</a:t>
            </a:r>
            <a:endParaRPr lang="en-US" altLang="zh-CN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  <a:p>
            <a:pPr marL="269875" indent="-269875" fontAlgn="ctr">
              <a:spcBef>
                <a:spcPct val="10000"/>
              </a:spcBef>
              <a:buClr>
                <a:srgbClr val="105D9C"/>
              </a:buClr>
              <a:buFont typeface="Wingdings" pitchFamily="2" charset="2"/>
              <a:buChar char="n"/>
            </a:pPr>
            <a:r>
              <a:rPr lang="en-US" altLang="zh-CN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issued</a:t>
            </a:r>
            <a:r>
              <a:rPr lang="zh-CN" altLang="en-US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TTM</a:t>
            </a:r>
            <a:r>
              <a:rPr lang="en-US" altLang="zh-CN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,</a:t>
            </a:r>
            <a:r>
              <a:rPr lang="zh-CN" altLang="en-US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concentrated</a:t>
            </a:r>
            <a:r>
              <a:rPr lang="zh-CN" altLang="en-US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products</a:t>
            </a:r>
            <a:r>
              <a:rPr lang="zh-CN" altLang="en-US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and</a:t>
            </a:r>
            <a:r>
              <a:rPr lang="zh-CN" altLang="en-US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the</a:t>
            </a:r>
            <a:r>
              <a:rPr lang="zh-CN" altLang="en-US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way</a:t>
            </a:r>
            <a:r>
              <a:rPr lang="zh-CN" altLang="en-US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of</a:t>
            </a:r>
            <a:r>
              <a:rPr lang="zh-CN" altLang="en-US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trade</a:t>
            </a:r>
            <a:r>
              <a:rPr lang="zh-CN" altLang="en-US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promoting</a:t>
            </a:r>
            <a:r>
              <a:rPr lang="zh-CN" altLang="en-US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industry</a:t>
            </a:r>
            <a:r>
              <a:rPr lang="zh-CN" altLang="en-US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  </a:t>
            </a:r>
            <a:r>
              <a:rPr lang="en-US" altLang="zh-CN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low</a:t>
            </a:r>
            <a:r>
              <a:rPr lang="zh-CN" altLang="en-US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cost.</a:t>
            </a:r>
          </a:p>
          <a:p>
            <a:pPr marL="269875" indent="-269875" fontAlgn="ctr">
              <a:spcBef>
                <a:spcPct val="10000"/>
              </a:spcBef>
              <a:buClr>
                <a:srgbClr val="105D9C"/>
              </a:buClr>
              <a:buFont typeface="Wingdings" pitchFamily="2" charset="2"/>
              <a:buChar char="n"/>
            </a:pPr>
            <a:r>
              <a:rPr lang="en-US" altLang="zh-CN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The</a:t>
            </a:r>
            <a:r>
              <a:rPr lang="zh-CN" altLang="en-US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latest</a:t>
            </a:r>
            <a:r>
              <a:rPr lang="zh-CN" altLang="en-US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technology</a:t>
            </a:r>
            <a:r>
              <a:rPr lang="zh-CN" altLang="en-US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architecture</a:t>
            </a:r>
            <a:r>
              <a:rPr lang="zh-CN" altLang="en-US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and</a:t>
            </a:r>
            <a:r>
              <a:rPr lang="zh-CN" altLang="en-US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energy-saving</a:t>
            </a:r>
            <a:r>
              <a:rPr lang="zh-CN" altLang="zh-CN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;</a:t>
            </a:r>
            <a:endParaRPr kumimoji="1" lang="zh-CN" altLang="en-US" dirty="0"/>
          </a:p>
          <a:p>
            <a:endParaRPr kumimoji="1" lang="zh-CN" altLang="en-US" dirty="0"/>
          </a:p>
        </p:txBody>
      </p:sp>
      <p:sp>
        <p:nvSpPr>
          <p:cNvPr id="108" name="文本框 107"/>
          <p:cNvSpPr txBox="1"/>
          <p:nvPr/>
        </p:nvSpPr>
        <p:spPr>
          <a:xfrm>
            <a:off x="6340581" y="1295400"/>
            <a:ext cx="2447820" cy="4635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875" indent="-269875" fontAlgn="ctr">
              <a:spcBef>
                <a:spcPct val="10000"/>
              </a:spcBef>
              <a:buClr>
                <a:srgbClr val="105D9C"/>
              </a:buClr>
              <a:buFont typeface="Wingdings" pitchFamily="2" charset="2"/>
              <a:buChar char="n"/>
            </a:pPr>
            <a:r>
              <a:rPr lang="en-US" altLang="ja-JP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Scale out </a:t>
            </a:r>
            <a:r>
              <a:rPr lang="en-US" altLang="zh-CN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system</a:t>
            </a:r>
            <a:r>
              <a:rPr lang="zh-CN" altLang="en-US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is</a:t>
            </a:r>
            <a:r>
              <a:rPr lang="zh-CN" altLang="en-US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for</a:t>
            </a:r>
            <a:r>
              <a:rPr lang="zh-CN" altLang="en-US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servers</a:t>
            </a:r>
            <a:r>
              <a:rPr lang="zh-CN" altLang="en-US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consolidation</a:t>
            </a:r>
            <a:r>
              <a:rPr lang="zh-CN" altLang="zh-CN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and</a:t>
            </a:r>
            <a:r>
              <a:rPr lang="zh-CN" altLang="en-US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regular</a:t>
            </a:r>
            <a:r>
              <a:rPr lang="zh-CN" altLang="en-US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use</a:t>
            </a:r>
            <a:r>
              <a:rPr lang="zh-CN" altLang="en-US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in</a:t>
            </a:r>
            <a:r>
              <a:rPr lang="zh-CN" altLang="en-US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SMB</a:t>
            </a:r>
            <a:r>
              <a:rPr lang="zh-CN" altLang="en-US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market</a:t>
            </a:r>
            <a:r>
              <a:rPr lang="zh-CN" altLang="en-US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；</a:t>
            </a:r>
            <a:endParaRPr lang="en-US" altLang="zh-CN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  <a:p>
            <a:pPr marL="269875" indent="-269875" fontAlgn="ctr">
              <a:spcBef>
                <a:spcPct val="10000"/>
              </a:spcBef>
              <a:buClr>
                <a:srgbClr val="105D9C"/>
              </a:buClr>
              <a:buFont typeface="Wingdings" pitchFamily="2" charset="2"/>
              <a:buChar char="n"/>
            </a:pPr>
            <a:r>
              <a:rPr lang="en-US" altLang="zh-CN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issued</a:t>
            </a:r>
            <a:r>
              <a:rPr lang="zh-CN" altLang="en-US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TTM</a:t>
            </a:r>
            <a:r>
              <a:rPr lang="en-US" altLang="zh-CN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,</a:t>
            </a:r>
            <a:r>
              <a:rPr lang="zh-CN" altLang="en-US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concentrated</a:t>
            </a:r>
            <a:r>
              <a:rPr lang="zh-CN" altLang="en-US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products</a:t>
            </a:r>
            <a:r>
              <a:rPr lang="zh-CN" altLang="en-US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and</a:t>
            </a:r>
            <a:r>
              <a:rPr lang="zh-CN" altLang="en-US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the</a:t>
            </a:r>
            <a:r>
              <a:rPr lang="zh-CN" altLang="en-US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way</a:t>
            </a:r>
            <a:r>
              <a:rPr lang="zh-CN" altLang="en-US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of</a:t>
            </a:r>
            <a:r>
              <a:rPr lang="zh-CN" altLang="en-US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trade</a:t>
            </a:r>
            <a:r>
              <a:rPr lang="zh-CN" altLang="en-US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promoting</a:t>
            </a:r>
            <a:r>
              <a:rPr lang="zh-CN" altLang="en-US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industry</a:t>
            </a:r>
            <a:r>
              <a:rPr lang="zh-CN" altLang="en-US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  </a:t>
            </a:r>
            <a:r>
              <a:rPr lang="en-US" altLang="zh-CN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low</a:t>
            </a:r>
            <a:r>
              <a:rPr lang="zh-CN" altLang="en-US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cost.</a:t>
            </a:r>
          </a:p>
          <a:p>
            <a:pPr marL="269875" indent="-269875" fontAlgn="ctr">
              <a:spcBef>
                <a:spcPct val="10000"/>
              </a:spcBef>
              <a:buClr>
                <a:srgbClr val="105D9C"/>
              </a:buClr>
              <a:buFont typeface="Wingdings" pitchFamily="2" charset="2"/>
              <a:buChar char="n"/>
            </a:pPr>
            <a:r>
              <a:rPr lang="en-US" altLang="zh-CN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The</a:t>
            </a:r>
            <a:r>
              <a:rPr lang="zh-CN" altLang="en-US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latest</a:t>
            </a:r>
            <a:r>
              <a:rPr lang="zh-CN" altLang="en-US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technology</a:t>
            </a:r>
            <a:r>
              <a:rPr lang="zh-CN" altLang="en-US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architecture</a:t>
            </a:r>
            <a:r>
              <a:rPr lang="zh-CN" altLang="en-US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and</a:t>
            </a:r>
            <a:r>
              <a:rPr lang="zh-CN" altLang="en-US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energy-saving</a:t>
            </a:r>
            <a:r>
              <a:rPr lang="zh-CN" altLang="zh-CN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;</a:t>
            </a:r>
            <a:endParaRPr kumimoji="1" lang="zh-CN" altLang="en-US" dirty="0"/>
          </a:p>
          <a:p>
            <a:endParaRPr kumimoji="1" lang="zh-CN" altLang="en-US" dirty="0"/>
          </a:p>
        </p:txBody>
      </p:sp>
      <p:sp>
        <p:nvSpPr>
          <p:cNvPr id="5" name="文本框 4"/>
          <p:cNvSpPr txBox="1"/>
          <p:nvPr/>
        </p:nvSpPr>
        <p:spPr>
          <a:xfrm>
            <a:off x="3175000" y="952500"/>
            <a:ext cx="3060700" cy="4053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875" indent="-269875" fontAlgn="ctr">
              <a:spcBef>
                <a:spcPct val="10000"/>
              </a:spcBef>
              <a:buClr>
                <a:schemeClr val="accent2"/>
              </a:buClr>
            </a:pPr>
            <a:endParaRPr lang="en-US" altLang="zh-CN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  <a:p>
            <a:pPr marL="269875" indent="-269875" fontAlgn="ctr">
              <a:spcBef>
                <a:spcPct val="10000"/>
              </a:spcBef>
              <a:buClr>
                <a:schemeClr val="accent2"/>
              </a:buClr>
              <a:buFont typeface="Wingdings" pitchFamily="2" charset="2"/>
              <a:buChar char="n"/>
            </a:pPr>
            <a:r>
              <a:rPr lang="en-US" altLang="ja-JP" dirty="0"/>
              <a:t>Scale up </a:t>
            </a:r>
            <a:r>
              <a:rPr lang="en-US" altLang="ja-JP" dirty="0" smtClean="0"/>
              <a:t>system</a:t>
            </a:r>
            <a:r>
              <a:rPr lang="zh-CN" altLang="en-US" dirty="0" smtClean="0"/>
              <a:t> </a:t>
            </a:r>
            <a:r>
              <a:rPr lang="en-US" altLang="zh-CN" dirty="0" smtClean="0"/>
              <a:t>replaces</a:t>
            </a:r>
            <a:r>
              <a:rPr lang="zh-CN" altLang="en-US" dirty="0" smtClean="0"/>
              <a:t> </a:t>
            </a:r>
            <a:r>
              <a:rPr lang="en-US" altLang="zh-CN" dirty="0"/>
              <a:t>traditional</a:t>
            </a:r>
            <a:r>
              <a:rPr lang="zh-CN" altLang="en-US" dirty="0"/>
              <a:t> </a:t>
            </a:r>
            <a:r>
              <a:rPr lang="en-US" altLang="zh-CN" dirty="0"/>
              <a:t>minicomputers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critical</a:t>
            </a:r>
            <a:r>
              <a:rPr lang="zh-CN" altLang="en-US" dirty="0"/>
              <a:t> </a:t>
            </a:r>
            <a:r>
              <a:rPr lang="en-US" altLang="zh-CN" dirty="0"/>
              <a:t>business</a:t>
            </a:r>
            <a:r>
              <a:rPr lang="zh-CN" altLang="en-US" dirty="0"/>
              <a:t> </a:t>
            </a:r>
            <a:r>
              <a:rPr lang="en-US" altLang="zh-CN" dirty="0"/>
              <a:t>required</a:t>
            </a:r>
            <a:r>
              <a:rPr lang="zh-CN" altLang="en-US" dirty="0"/>
              <a:t> </a:t>
            </a:r>
            <a:r>
              <a:rPr lang="en-US" altLang="zh-CN" dirty="0"/>
              <a:t>high</a:t>
            </a:r>
            <a:r>
              <a:rPr lang="zh-CN" altLang="en-US" dirty="0"/>
              <a:t> </a:t>
            </a:r>
            <a:r>
              <a:rPr lang="en-US" altLang="zh-CN" dirty="0"/>
              <a:t>reliability;</a:t>
            </a:r>
          </a:p>
          <a:p>
            <a:pPr marL="269875" indent="-269875" fontAlgn="ctr">
              <a:spcBef>
                <a:spcPct val="10000"/>
              </a:spcBef>
              <a:buClr>
                <a:schemeClr val="accent2"/>
              </a:buClr>
              <a:buFont typeface="Wingdings" pitchFamily="2" charset="2"/>
              <a:buChar char="n"/>
            </a:pPr>
            <a:r>
              <a:rPr lang="en-US" altLang="zh-CN" dirty="0"/>
              <a:t>Database </a:t>
            </a:r>
            <a:r>
              <a:rPr lang="en-US" altLang="zh-CN" dirty="0" smtClean="0"/>
              <a:t>application,</a:t>
            </a:r>
            <a:r>
              <a:rPr lang="zh-CN" altLang="en-US" dirty="0" smtClean="0"/>
              <a:t> </a:t>
            </a:r>
            <a:r>
              <a:rPr lang="en-US" altLang="zh-CN" dirty="0"/>
              <a:t>Business </a:t>
            </a:r>
            <a:r>
              <a:rPr lang="en-US" altLang="zh-CN" dirty="0" smtClean="0"/>
              <a:t>Intelligence(ERP)</a:t>
            </a:r>
            <a:r>
              <a:rPr lang="zh-CN" altLang="en-US" dirty="0" smtClean="0"/>
              <a:t>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dirty="0" smtClean="0"/>
              <a:t>massive</a:t>
            </a:r>
            <a:r>
              <a:rPr lang="zh-CN" altLang="en-US" dirty="0" smtClean="0"/>
              <a:t> </a:t>
            </a:r>
            <a:r>
              <a:rPr lang="en-US" altLang="zh-CN" dirty="0" smtClean="0"/>
              <a:t>virtualization</a:t>
            </a:r>
          </a:p>
          <a:p>
            <a:pPr marL="269875" indent="-269875" fontAlgn="ctr">
              <a:spcBef>
                <a:spcPct val="10000"/>
              </a:spcBef>
              <a:buClr>
                <a:schemeClr val="accent2"/>
              </a:buClr>
              <a:buFont typeface="Wingdings" pitchFamily="2" charset="2"/>
              <a:buChar char="n"/>
            </a:pPr>
            <a:r>
              <a:rPr kumimoji="1" lang="en-US" altLang="zh-CN" dirty="0" smtClean="0"/>
              <a:t>It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is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for</a:t>
            </a:r>
            <a:r>
              <a:rPr kumimoji="1" lang="zh-CN" altLang="en-US" dirty="0" smtClean="0"/>
              <a:t> </a:t>
            </a:r>
            <a:r>
              <a:rPr kumimoji="1" lang="en-US" altLang="zh-CN" dirty="0"/>
              <a:t>medium to large scale 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clients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such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as</a:t>
            </a:r>
            <a:r>
              <a:rPr kumimoji="1" lang="zh-CN" altLang="en-US" dirty="0"/>
              <a:t> </a:t>
            </a:r>
            <a:r>
              <a:rPr kumimoji="1" lang="en-US" altLang="zh-CN" dirty="0" smtClean="0"/>
              <a:t>telecommunication,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finance,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securities,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electricity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and</a:t>
            </a:r>
            <a:r>
              <a:rPr kumimoji="1" lang="zh-CN" altLang="en-US" dirty="0" smtClean="0"/>
              <a:t> </a:t>
            </a:r>
            <a:r>
              <a:rPr kumimoji="1" lang="en-US" altLang="zh-CN" dirty="0"/>
              <a:t>government department </a:t>
            </a:r>
            <a:r>
              <a:rPr kumimoji="1" lang="en-US" altLang="zh-CN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07301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 animBg="1"/>
      <p:bldP spid="106" grpId="0" animBg="1"/>
      <p:bldP spid="10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39188" y="39697"/>
            <a:ext cx="10919884" cy="86836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5228" tIns="47613" rIns="95228" bIns="47613" anchor="ctr"/>
          <a:lstStyle/>
          <a:p>
            <a:pPr defTabSz="950198"/>
            <a:r>
              <a:rPr lang="en-US" altLang="zh-CN" sz="3200" b="1" dirty="0" smtClean="0">
                <a:solidFill>
                  <a:srgbClr val="990000"/>
                </a:solidFill>
                <a:latin typeface="微软雅黑" pitchFamily="34" charset="-122"/>
                <a:ea typeface="微软雅黑" pitchFamily="34" charset="-122"/>
              </a:rPr>
              <a:t>Contents</a:t>
            </a:r>
            <a:endParaRPr lang="zh-CN" altLang="en-US" sz="3200" b="1" dirty="0">
              <a:solidFill>
                <a:srgbClr val="99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82" name="Group 11"/>
          <p:cNvGrpSpPr>
            <a:grpSpLocks/>
          </p:cNvGrpSpPr>
          <p:nvPr/>
        </p:nvGrpSpPr>
        <p:grpSpPr bwMode="auto">
          <a:xfrm>
            <a:off x="1631963" y="1309831"/>
            <a:ext cx="9121672" cy="914400"/>
            <a:chOff x="0" y="0"/>
            <a:chExt cx="7287685" cy="685502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83" name="AutoShape 2"/>
            <p:cNvSpPr>
              <a:spLocks noChangeArrowheads="1"/>
            </p:cNvSpPr>
            <p:nvPr/>
          </p:nvSpPr>
          <p:spPr bwMode="auto">
            <a:xfrm>
              <a:off x="403359" y="64466"/>
              <a:ext cx="6884326" cy="621036"/>
            </a:xfrm>
            <a:prstGeom prst="roundRect">
              <a:avLst>
                <a:gd name="adj" fmla="val 10889"/>
              </a:avLst>
            </a:prstGeom>
            <a:grpFill/>
            <a:ln w="38100" cmpd="sng">
              <a:solidFill>
                <a:srgbClr val="FFFFFF"/>
              </a:solidFill>
              <a:bevel/>
              <a:headEnd/>
              <a:tailEnd/>
            </a:ln>
          </p:spPr>
          <p:txBody>
            <a:bodyPr wrap="none" anchor="ctr"/>
            <a:lstStyle/>
            <a:p>
              <a:endParaRPr lang="zh-CN" altLang="zh-CN" sz="2400">
                <a:solidFill>
                  <a:srgbClr val="000000"/>
                </a:solidFill>
                <a:latin typeface="Franklin Gothic Book" panose="020B0503020102020204" pitchFamily="34" charset="0"/>
                <a:ea typeface="黑体" panose="02010609060101010101" pitchFamily="49" charset="-122"/>
                <a:sym typeface="黑体" panose="02010609060101010101" pitchFamily="49" charset="-122"/>
              </a:endParaRPr>
            </a:p>
          </p:txBody>
        </p:sp>
        <p:sp>
          <p:nvSpPr>
            <p:cNvPr id="84" name="AutoShape 6"/>
            <p:cNvSpPr>
              <a:spLocks noChangeArrowheads="1"/>
            </p:cNvSpPr>
            <p:nvPr/>
          </p:nvSpPr>
          <p:spPr bwMode="auto">
            <a:xfrm>
              <a:off x="0" y="0"/>
              <a:ext cx="619383" cy="561470"/>
            </a:xfrm>
            <a:prstGeom prst="roundRect">
              <a:avLst>
                <a:gd name="adj" fmla="val 11917"/>
              </a:avLst>
            </a:prstGeom>
            <a:solidFill>
              <a:schemeClr val="bg1">
                <a:lumMod val="75000"/>
              </a:schemeClr>
            </a:solidFill>
            <a:ln w="38100" cmpd="sng">
              <a:solidFill>
                <a:schemeClr val="bg1"/>
              </a:solidFill>
              <a:bevel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733" dirty="0" smtClean="0">
                  <a:solidFill>
                    <a:schemeClr val="bg1"/>
                  </a:solidFill>
                  <a:latin typeface="Arial Black" panose="020B0A04020102020204" pitchFamily="34" charset="0"/>
                  <a:sym typeface="Arial Black" panose="020B0A04020102020204" pitchFamily="34" charset="0"/>
                </a:rPr>
                <a:t>1</a:t>
              </a:r>
              <a:endParaRPr lang="zh-CN" altLang="en-US" sz="3733" dirty="0">
                <a:solidFill>
                  <a:schemeClr val="bg1"/>
                </a:solidFill>
                <a:latin typeface="Arial Black" panose="020B0A04020102020204" pitchFamily="34" charset="0"/>
                <a:sym typeface="Arial Black" panose="020B0A04020102020204" pitchFamily="34" charset="0"/>
              </a:endParaRPr>
            </a:p>
          </p:txBody>
        </p:sp>
        <p:sp>
          <p:nvSpPr>
            <p:cNvPr id="85" name="TextBox 3"/>
            <p:cNvSpPr>
              <a:spLocks noChangeArrowheads="1"/>
            </p:cNvSpPr>
            <p:nvPr/>
          </p:nvSpPr>
          <p:spPr bwMode="auto">
            <a:xfrm>
              <a:off x="792088" y="144016"/>
              <a:ext cx="6048672" cy="34609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Process</a:t>
              </a:r>
              <a:r>
                <a:rPr lang="zh-CN" altLang="en-US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  <a:r>
                <a:rPr lang="en-US" altLang="zh-CN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and</a:t>
              </a:r>
              <a:r>
                <a:rPr lang="zh-CN" altLang="en-US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  <a:r>
                <a:rPr lang="en-US" altLang="zh-CN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positioning</a:t>
              </a:r>
              <a:r>
                <a:rPr lang="zh-CN" altLang="en-US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  <a:r>
                <a:rPr lang="en-US" altLang="zh-CN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of</a:t>
              </a:r>
              <a:r>
                <a:rPr lang="zh-CN" altLang="en-US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  <a:r>
                <a:rPr lang="en-US" altLang="zh-CN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the</a:t>
              </a:r>
              <a:r>
                <a:rPr lang="zh-CN" altLang="en-US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  <a:r>
                <a:rPr lang="en-US" altLang="zh-CN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p</a:t>
              </a:r>
              <a:r>
                <a:rPr lang="en-US" altLang="en-US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roduct</a:t>
              </a:r>
              <a:endPara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86" name="Group 15"/>
          <p:cNvGrpSpPr>
            <a:grpSpLocks/>
          </p:cNvGrpSpPr>
          <p:nvPr/>
        </p:nvGrpSpPr>
        <p:grpSpPr bwMode="auto">
          <a:xfrm>
            <a:off x="1631963" y="2391447"/>
            <a:ext cx="9121673" cy="914400"/>
            <a:chOff x="0" y="0"/>
            <a:chExt cx="7287686" cy="685502"/>
          </a:xfrm>
          <a:solidFill>
            <a:srgbClr val="FF0000"/>
          </a:solidFill>
        </p:grpSpPr>
        <p:sp>
          <p:nvSpPr>
            <p:cNvPr id="87" name="AutoShape 2"/>
            <p:cNvSpPr>
              <a:spLocks noChangeArrowheads="1"/>
            </p:cNvSpPr>
            <p:nvPr/>
          </p:nvSpPr>
          <p:spPr bwMode="auto">
            <a:xfrm>
              <a:off x="403359" y="64466"/>
              <a:ext cx="6884327" cy="621036"/>
            </a:xfrm>
            <a:prstGeom prst="roundRect">
              <a:avLst>
                <a:gd name="adj" fmla="val 10889"/>
              </a:avLst>
            </a:prstGeom>
            <a:grpFill/>
            <a:ln w="38100" cmpd="sng">
              <a:solidFill>
                <a:srgbClr val="FFFFFF"/>
              </a:solidFill>
              <a:bevel/>
              <a:headEnd/>
              <a:tailEnd/>
            </a:ln>
          </p:spPr>
          <p:txBody>
            <a:bodyPr wrap="none" anchor="ctr"/>
            <a:lstStyle/>
            <a:p>
              <a:endParaRPr lang="zh-CN" altLang="en-US" sz="2400" dirty="0"/>
            </a:p>
            <a:p>
              <a:endParaRPr lang="zh-CN" altLang="zh-CN" sz="2400" dirty="0">
                <a:solidFill>
                  <a:srgbClr val="000000"/>
                </a:solidFill>
                <a:latin typeface="Franklin Gothic Book" panose="020B0503020102020204" pitchFamily="34" charset="0"/>
                <a:ea typeface="黑体" panose="02010609060101010101" pitchFamily="49" charset="-122"/>
                <a:sym typeface="黑体" panose="02010609060101010101" pitchFamily="49" charset="-122"/>
              </a:endParaRPr>
            </a:p>
          </p:txBody>
        </p:sp>
        <p:sp>
          <p:nvSpPr>
            <p:cNvPr id="88" name="AutoShape 6"/>
            <p:cNvSpPr>
              <a:spLocks noChangeArrowheads="1"/>
            </p:cNvSpPr>
            <p:nvPr/>
          </p:nvSpPr>
          <p:spPr bwMode="auto">
            <a:xfrm>
              <a:off x="0" y="0"/>
              <a:ext cx="619383" cy="561470"/>
            </a:xfrm>
            <a:prstGeom prst="roundRect">
              <a:avLst>
                <a:gd name="adj" fmla="val 11917"/>
              </a:avLst>
            </a:prstGeom>
            <a:grpFill/>
            <a:ln w="38100" cmpd="sng">
              <a:solidFill>
                <a:schemeClr val="bg1"/>
              </a:solidFill>
              <a:bevel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733" dirty="0" smtClean="0">
                  <a:solidFill>
                    <a:schemeClr val="bg1"/>
                  </a:solidFill>
                  <a:latin typeface="Arial Black" panose="020B0A04020102020204" pitchFamily="34" charset="0"/>
                  <a:sym typeface="Arial Black" panose="020B0A04020102020204" pitchFamily="34" charset="0"/>
                </a:rPr>
                <a:t>2</a:t>
              </a:r>
              <a:endParaRPr lang="zh-CN" altLang="en-US" sz="3733" dirty="0">
                <a:solidFill>
                  <a:schemeClr val="bg1"/>
                </a:solidFill>
                <a:latin typeface="Arial Black" panose="020B0A04020102020204" pitchFamily="34" charset="0"/>
                <a:sym typeface="Arial Black" panose="020B0A04020102020204" pitchFamily="34" charset="0"/>
              </a:endParaRPr>
            </a:p>
          </p:txBody>
        </p:sp>
        <p:sp>
          <p:nvSpPr>
            <p:cNvPr id="89" name="TextBox 127"/>
            <p:cNvSpPr>
              <a:spLocks noChangeArrowheads="1"/>
            </p:cNvSpPr>
            <p:nvPr/>
          </p:nvSpPr>
          <p:spPr bwMode="auto">
            <a:xfrm>
              <a:off x="792088" y="144016"/>
              <a:ext cx="6048672" cy="34609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zh-CN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Overview</a:t>
              </a:r>
              <a:r>
                <a:rPr lang="zh-CN" altLang="en-US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  <a:r>
                <a:rPr lang="en-US" altLang="zh-CN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and</a:t>
              </a:r>
              <a:r>
                <a:rPr lang="zh-CN" altLang="en-US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  <a:r>
                <a:rPr lang="en-US" altLang="zh-CN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features</a:t>
              </a:r>
              <a:r>
                <a:rPr lang="zh-CN" altLang="en-US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  <a:r>
                <a:rPr lang="en-US" altLang="zh-CN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of</a:t>
              </a:r>
              <a:r>
                <a:rPr lang="zh-CN" altLang="en-US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  <a:r>
                <a:rPr lang="en-US" altLang="zh-CN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the</a:t>
              </a:r>
              <a:r>
                <a:rPr lang="zh-CN" altLang="en-US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  <a:r>
                <a:rPr lang="en-US" altLang="zh-CN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p</a:t>
              </a:r>
              <a:r>
                <a:rPr lang="en-US" altLang="en-US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roduct</a:t>
              </a:r>
              <a:endParaRPr lang="zh-CN" altLang="en-US" sz="2400" dirty="0"/>
            </a:p>
          </p:txBody>
        </p:sp>
      </p:grpSp>
      <p:grpSp>
        <p:nvGrpSpPr>
          <p:cNvPr id="90" name="Group 19"/>
          <p:cNvGrpSpPr>
            <a:grpSpLocks/>
          </p:cNvGrpSpPr>
          <p:nvPr/>
        </p:nvGrpSpPr>
        <p:grpSpPr bwMode="auto">
          <a:xfrm>
            <a:off x="1631963" y="3422264"/>
            <a:ext cx="9121673" cy="914400"/>
            <a:chOff x="0" y="0"/>
            <a:chExt cx="7287686" cy="685502"/>
          </a:xfrm>
        </p:grpSpPr>
        <p:sp>
          <p:nvSpPr>
            <p:cNvPr id="91" name="AutoShape 2"/>
            <p:cNvSpPr>
              <a:spLocks noChangeArrowheads="1"/>
            </p:cNvSpPr>
            <p:nvPr/>
          </p:nvSpPr>
          <p:spPr bwMode="auto">
            <a:xfrm>
              <a:off x="403359" y="64466"/>
              <a:ext cx="6884327" cy="621036"/>
            </a:xfrm>
            <a:prstGeom prst="roundRect">
              <a:avLst>
                <a:gd name="adj" fmla="val 10889"/>
              </a:avLst>
            </a:prstGeom>
            <a:solidFill>
              <a:srgbClr val="7F7F7F"/>
            </a:solidFill>
            <a:ln w="38100" cmpd="sng">
              <a:solidFill>
                <a:srgbClr val="FFFFFF"/>
              </a:solidFill>
              <a:bevel/>
              <a:headEnd/>
              <a:tailEnd/>
            </a:ln>
          </p:spPr>
          <p:txBody>
            <a:bodyPr wrap="none" anchor="ctr"/>
            <a:lstStyle/>
            <a:p>
              <a:endParaRPr lang="zh-CN" altLang="zh-CN" sz="2400">
                <a:solidFill>
                  <a:srgbClr val="000000"/>
                </a:solidFill>
                <a:latin typeface="Franklin Gothic Book" panose="020B0503020102020204" pitchFamily="34" charset="0"/>
                <a:ea typeface="黑体" panose="02010609060101010101" pitchFamily="49" charset="-122"/>
                <a:sym typeface="黑体" panose="02010609060101010101" pitchFamily="49" charset="-122"/>
              </a:endParaRPr>
            </a:p>
          </p:txBody>
        </p:sp>
        <p:sp>
          <p:nvSpPr>
            <p:cNvPr id="92" name="AutoShape 6"/>
            <p:cNvSpPr>
              <a:spLocks noChangeArrowheads="1"/>
            </p:cNvSpPr>
            <p:nvPr/>
          </p:nvSpPr>
          <p:spPr bwMode="auto">
            <a:xfrm>
              <a:off x="0" y="0"/>
              <a:ext cx="619383" cy="561470"/>
            </a:xfrm>
            <a:prstGeom prst="roundRect">
              <a:avLst>
                <a:gd name="adj" fmla="val 11917"/>
              </a:avLst>
            </a:prstGeom>
            <a:solidFill>
              <a:srgbClr val="A5A5A5"/>
            </a:solidFill>
            <a:ln w="38100" cmpd="sng">
              <a:solidFill>
                <a:schemeClr val="bg1"/>
              </a:solidFill>
              <a:bevel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733" dirty="0">
                  <a:solidFill>
                    <a:schemeClr val="bg1"/>
                  </a:solidFill>
                  <a:latin typeface="Arial Black" panose="020B0A04020102020204" pitchFamily="34" charset="0"/>
                  <a:sym typeface="Arial Black" panose="020B0A04020102020204" pitchFamily="34" charset="0"/>
                </a:rPr>
                <a:t>3</a:t>
              </a:r>
              <a:endParaRPr lang="zh-CN" altLang="en-US" sz="3733" dirty="0">
                <a:solidFill>
                  <a:schemeClr val="bg1"/>
                </a:solidFill>
                <a:latin typeface="Arial Black" panose="020B0A04020102020204" pitchFamily="34" charset="0"/>
                <a:sym typeface="Arial Black" panose="020B0A04020102020204" pitchFamily="34" charset="0"/>
              </a:endParaRPr>
            </a:p>
          </p:txBody>
        </p:sp>
        <p:sp>
          <p:nvSpPr>
            <p:cNvPr id="93" name="TextBox 131"/>
            <p:cNvSpPr>
              <a:spLocks noChangeArrowheads="1"/>
            </p:cNvSpPr>
            <p:nvPr/>
          </p:nvSpPr>
          <p:spPr bwMode="auto">
            <a:xfrm>
              <a:off x="792088" y="144016"/>
              <a:ext cx="6048672" cy="346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zh-CN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RAS</a:t>
              </a:r>
              <a:r>
                <a:rPr lang="zh-CN" altLang="en-US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  <a:r>
                <a:rPr lang="en-US" altLang="zh-CN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and</a:t>
              </a:r>
              <a:r>
                <a:rPr lang="zh-CN" altLang="en-US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  <a:r>
                <a:rPr lang="en-US" altLang="zh-CN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reliability</a:t>
              </a:r>
              <a:r>
                <a:rPr lang="zh-CN" altLang="en-US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  <a:r>
                <a:rPr lang="en-US" altLang="zh-CN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of</a:t>
              </a:r>
              <a:r>
                <a:rPr lang="zh-CN" altLang="en-US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  <a:r>
                <a:rPr lang="en-US" altLang="zh-CN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the</a:t>
              </a:r>
              <a:r>
                <a:rPr lang="zh-CN" altLang="en-US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  <a:r>
                <a:rPr lang="en-US" altLang="zh-CN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p</a:t>
              </a:r>
              <a:r>
                <a:rPr lang="en-US" altLang="en-US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roduct</a:t>
              </a:r>
              <a:endPara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94" name="Group 23"/>
          <p:cNvGrpSpPr>
            <a:grpSpLocks/>
          </p:cNvGrpSpPr>
          <p:nvPr/>
        </p:nvGrpSpPr>
        <p:grpSpPr bwMode="auto">
          <a:xfrm>
            <a:off x="1631963" y="4478480"/>
            <a:ext cx="9121673" cy="914400"/>
            <a:chOff x="0" y="0"/>
            <a:chExt cx="7287686" cy="685502"/>
          </a:xfrm>
        </p:grpSpPr>
        <p:sp>
          <p:nvSpPr>
            <p:cNvPr id="95" name="AutoShape 2"/>
            <p:cNvSpPr>
              <a:spLocks noChangeArrowheads="1"/>
            </p:cNvSpPr>
            <p:nvPr/>
          </p:nvSpPr>
          <p:spPr bwMode="auto">
            <a:xfrm>
              <a:off x="403359" y="64466"/>
              <a:ext cx="6884327" cy="621036"/>
            </a:xfrm>
            <a:prstGeom prst="roundRect">
              <a:avLst>
                <a:gd name="adj" fmla="val 10889"/>
              </a:avLst>
            </a:prstGeom>
            <a:solidFill>
              <a:srgbClr val="7F7F7F"/>
            </a:solidFill>
            <a:ln w="38100" cmpd="sng">
              <a:solidFill>
                <a:srgbClr val="FFFFFF"/>
              </a:solidFill>
              <a:bevel/>
              <a:headEnd/>
              <a:tailEnd/>
            </a:ln>
          </p:spPr>
          <p:txBody>
            <a:bodyPr wrap="none" anchor="ctr"/>
            <a:lstStyle/>
            <a:p>
              <a:endParaRPr lang="zh-CN" altLang="zh-CN" sz="2400">
                <a:solidFill>
                  <a:srgbClr val="000000"/>
                </a:solidFill>
                <a:latin typeface="Franklin Gothic Book" panose="020B0503020102020204" pitchFamily="34" charset="0"/>
                <a:ea typeface="黑体" panose="02010609060101010101" pitchFamily="49" charset="-122"/>
                <a:sym typeface="黑体" panose="02010609060101010101" pitchFamily="49" charset="-122"/>
              </a:endParaRPr>
            </a:p>
          </p:txBody>
        </p:sp>
        <p:sp>
          <p:nvSpPr>
            <p:cNvPr id="96" name="AutoShape 6"/>
            <p:cNvSpPr>
              <a:spLocks noChangeArrowheads="1"/>
            </p:cNvSpPr>
            <p:nvPr/>
          </p:nvSpPr>
          <p:spPr bwMode="auto">
            <a:xfrm>
              <a:off x="0" y="0"/>
              <a:ext cx="619383" cy="561470"/>
            </a:xfrm>
            <a:prstGeom prst="roundRect">
              <a:avLst>
                <a:gd name="adj" fmla="val 11917"/>
              </a:avLst>
            </a:prstGeom>
            <a:solidFill>
              <a:srgbClr val="A5A5A5"/>
            </a:solidFill>
            <a:ln w="38100" cmpd="sng">
              <a:solidFill>
                <a:schemeClr val="bg1"/>
              </a:solidFill>
              <a:bevel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733">
                  <a:solidFill>
                    <a:schemeClr val="bg1"/>
                  </a:solidFill>
                  <a:latin typeface="Arial Black" panose="020B0A04020102020204" pitchFamily="34" charset="0"/>
                  <a:sym typeface="Arial Black" panose="020B0A04020102020204" pitchFamily="34" charset="0"/>
                </a:rPr>
                <a:t>4</a:t>
              </a:r>
              <a:endParaRPr lang="zh-CN" altLang="en-US" sz="3733">
                <a:solidFill>
                  <a:schemeClr val="bg1"/>
                </a:solidFill>
                <a:latin typeface="Arial Black" panose="020B0A04020102020204" pitchFamily="34" charset="0"/>
                <a:sym typeface="Arial Black" panose="020B0A04020102020204" pitchFamily="34" charset="0"/>
              </a:endParaRPr>
            </a:p>
          </p:txBody>
        </p:sp>
        <p:sp>
          <p:nvSpPr>
            <p:cNvPr id="97" name="TextBox 135"/>
            <p:cNvSpPr>
              <a:spLocks noChangeArrowheads="1"/>
            </p:cNvSpPr>
            <p:nvPr/>
          </p:nvSpPr>
          <p:spPr bwMode="auto">
            <a:xfrm>
              <a:off x="792088" y="144016"/>
              <a:ext cx="6048672" cy="346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zh-CN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Ecosystem</a:t>
              </a:r>
              <a:r>
                <a:rPr lang="zh-CN" altLang="en-US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  <a:r>
                <a:rPr lang="en-US" altLang="zh-CN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and</a:t>
              </a:r>
              <a:r>
                <a:rPr lang="zh-CN" altLang="en-US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  <a:r>
                <a:rPr lang="en-US" altLang="zh-CN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solution</a:t>
              </a:r>
              <a:endParaRPr lang="zh-CN" alt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07032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/>
          <p:cNvSpPr txBox="1">
            <a:spLocks/>
          </p:cNvSpPr>
          <p:nvPr/>
        </p:nvSpPr>
        <p:spPr>
          <a:xfrm>
            <a:off x="200720" y="90466"/>
            <a:ext cx="8460680" cy="64294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-342900">
              <a:spcBef>
                <a:spcPct val="20000"/>
              </a:spcBef>
            </a:pPr>
            <a:r>
              <a:rPr lang="en-US" altLang="zh-CN" sz="3200" dirty="0">
                <a:latin typeface="微软雅黑" pitchFamily="34" charset="-122"/>
                <a:ea typeface="微软雅黑" pitchFamily="34" charset="-122"/>
              </a:rPr>
              <a:t>I980-G10 </a:t>
            </a:r>
            <a:r>
              <a:rPr lang="zh-CN" altLang="en-US" sz="3200" dirty="0" smtClean="0">
                <a:latin typeface="微软雅黑" pitchFamily="34" charset="-122"/>
                <a:ea typeface="微软雅黑" pitchFamily="34" charset="-122"/>
                <a:cs typeface="+mn-cs"/>
              </a:rPr>
              <a:t> </a:t>
            </a:r>
            <a:r>
              <a:rPr lang="en-US" altLang="zh-CN" sz="3200" dirty="0">
                <a:latin typeface="微软雅黑" pitchFamily="34" charset="-122"/>
                <a:ea typeface="微软雅黑" pitchFamily="34" charset="-122"/>
                <a:cs typeface="+mn-cs"/>
              </a:rPr>
              <a:t>F</a:t>
            </a:r>
            <a:r>
              <a:rPr lang="en-US" altLang="zh-CN" sz="3200" dirty="0" smtClean="0">
                <a:latin typeface="微软雅黑" pitchFamily="34" charset="-122"/>
                <a:ea typeface="微软雅黑" pitchFamily="34" charset="-122"/>
                <a:cs typeface="+mn-cs"/>
              </a:rPr>
              <a:t>ront</a:t>
            </a:r>
            <a:r>
              <a:rPr lang="zh-CN" altLang="en-US" sz="3200" dirty="0" smtClean="0">
                <a:latin typeface="微软雅黑" pitchFamily="34" charset="-122"/>
                <a:ea typeface="微软雅黑" pitchFamily="34" charset="-122"/>
                <a:cs typeface="+mn-cs"/>
              </a:rPr>
              <a:t> </a:t>
            </a:r>
            <a:r>
              <a:rPr lang="en-US" altLang="zh-CN" sz="3200" dirty="0">
                <a:latin typeface="微软雅黑"/>
                <a:ea typeface="微软雅黑"/>
                <a:cs typeface="微软雅黑"/>
                <a:sym typeface="Arial" pitchFamily="34" charset="0"/>
              </a:rPr>
              <a:t>Panel</a:t>
            </a:r>
          </a:p>
          <a:p>
            <a:pPr indent="-342900">
              <a:spcBef>
                <a:spcPct val="20000"/>
              </a:spcBef>
            </a:pPr>
            <a:r>
              <a:rPr lang="zh-CN" altLang="en-US" sz="3200" dirty="0" smtClean="0">
                <a:latin typeface="微软雅黑" pitchFamily="34" charset="-122"/>
                <a:ea typeface="微软雅黑" pitchFamily="34" charset="-122"/>
                <a:cs typeface="+mn-cs"/>
              </a:rPr>
              <a:t> </a:t>
            </a:r>
            <a:endParaRPr lang="zh-CN" altLang="en-US" sz="3200" dirty="0"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pic>
        <p:nvPicPr>
          <p:cNvPr id="20" name="Picture 2" descr="D:\曙光工作资料\2013年工作资料\机型资料\I980-G10\机器图片\正视图标号(屏灭）.jpg"/>
          <p:cNvPicPr>
            <a:picLocks noChangeAspect="1" noChangeArrowheads="1"/>
          </p:cNvPicPr>
          <p:nvPr/>
        </p:nvPicPr>
        <p:blipFill>
          <a:blip r:embed="rId3" cstate="print"/>
          <a:srcRect l="8984" t="8984" r="11914" b="12890"/>
          <a:stretch>
            <a:fillRect/>
          </a:stretch>
        </p:blipFill>
        <p:spPr bwMode="auto">
          <a:xfrm>
            <a:off x="1010029" y="1504936"/>
            <a:ext cx="5977801" cy="4428000"/>
          </a:xfrm>
          <a:prstGeom prst="rect">
            <a:avLst/>
          </a:prstGeom>
          <a:noFill/>
        </p:spPr>
      </p:pic>
      <p:grpSp>
        <p:nvGrpSpPr>
          <p:cNvPr id="21" name="组合 3"/>
          <p:cNvGrpSpPr/>
          <p:nvPr/>
        </p:nvGrpSpPr>
        <p:grpSpPr>
          <a:xfrm>
            <a:off x="1243022" y="1935150"/>
            <a:ext cx="8624878" cy="3000396"/>
            <a:chOff x="1285852" y="1357298"/>
            <a:chExt cx="8624878" cy="3000396"/>
          </a:xfrm>
        </p:grpSpPr>
        <p:grpSp>
          <p:nvGrpSpPr>
            <p:cNvPr id="22" name="组合 55"/>
            <p:cNvGrpSpPr/>
            <p:nvPr/>
          </p:nvGrpSpPr>
          <p:grpSpPr>
            <a:xfrm>
              <a:off x="1285852" y="1357298"/>
              <a:ext cx="8624878" cy="3000396"/>
              <a:chOff x="1285852" y="1357298"/>
              <a:chExt cx="8624878" cy="3000396"/>
            </a:xfrm>
          </p:grpSpPr>
          <p:sp>
            <p:nvSpPr>
              <p:cNvPr id="27" name="矩形 26"/>
              <p:cNvSpPr/>
              <p:nvPr/>
            </p:nvSpPr>
            <p:spPr>
              <a:xfrm>
                <a:off x="1285852" y="1357298"/>
                <a:ext cx="5302910" cy="3000396"/>
              </a:xfrm>
              <a:prstGeom prst="rect">
                <a:avLst/>
              </a:prstGeom>
              <a:noFill/>
              <a:ln w="444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28" name="直接箭头连接符 10"/>
              <p:cNvCxnSpPr>
                <a:stCxn id="27" idx="3"/>
              </p:cNvCxnSpPr>
              <p:nvPr/>
            </p:nvCxnSpPr>
            <p:spPr>
              <a:xfrm>
                <a:off x="6588762" y="2857496"/>
                <a:ext cx="912196" cy="1588"/>
              </a:xfrm>
              <a:prstGeom prst="straightConnector1">
                <a:avLst/>
              </a:prstGeom>
              <a:ln w="22225">
                <a:solidFill>
                  <a:srgbClr val="FF0000"/>
                </a:solidFill>
                <a:headEnd type="none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TextBox 11"/>
              <p:cNvSpPr txBox="1"/>
              <p:nvPr/>
            </p:nvSpPr>
            <p:spPr>
              <a:xfrm>
                <a:off x="7700930" y="2266452"/>
                <a:ext cx="2209800" cy="923330"/>
              </a:xfrm>
              <a:prstGeom prst="rect">
                <a:avLst/>
              </a:prstGeom>
              <a:solidFill>
                <a:schemeClr val="bg1"/>
              </a:solidFill>
              <a:ln w="53975" cmpd="thickThin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 smtClean="0">
                    <a:solidFill>
                      <a:srgbClr val="FF0000"/>
                    </a:solidFill>
                    <a:latin typeface="微软雅黑" pitchFamily="34" charset="-122"/>
                    <a:ea typeface="微软雅黑" pitchFamily="34" charset="-122"/>
                  </a:rPr>
                  <a:t>Board</a:t>
                </a:r>
                <a:r>
                  <a:rPr lang="zh-CN" altLang="en-US" dirty="0" smtClean="0">
                    <a:solidFill>
                      <a:srgbClr val="FF0000"/>
                    </a:solidFill>
                    <a:latin typeface="微软雅黑" pitchFamily="34" charset="-122"/>
                    <a:ea typeface="微软雅黑" pitchFamily="34" charset="-122"/>
                  </a:rPr>
                  <a:t> </a:t>
                </a:r>
                <a:r>
                  <a:rPr lang="en-US" altLang="zh-CN" dirty="0" smtClean="0">
                    <a:solidFill>
                      <a:srgbClr val="FF0000"/>
                    </a:solidFill>
                    <a:latin typeface="微软雅黑" pitchFamily="34" charset="-122"/>
                    <a:ea typeface="微软雅黑" pitchFamily="34" charset="-122"/>
                  </a:rPr>
                  <a:t>module</a:t>
                </a:r>
              </a:p>
              <a:p>
                <a:r>
                  <a:rPr lang="en-US" altLang="zh-CN" dirty="0" smtClean="0">
                    <a:solidFill>
                      <a:srgbClr val="FF0000"/>
                    </a:solidFill>
                    <a:latin typeface="微软雅黑" pitchFamily="34" charset="-122"/>
                    <a:ea typeface="微软雅黑" pitchFamily="34" charset="-122"/>
                  </a:rPr>
                  <a:t> [</a:t>
                </a:r>
                <a:r>
                  <a:rPr lang="en-US" altLang="zh-CN" dirty="0" smtClean="0">
                    <a:solidFill>
                      <a:srgbClr val="7030A0"/>
                    </a:solidFill>
                    <a:latin typeface="微软雅黑" pitchFamily="34" charset="-122"/>
                    <a:ea typeface="微软雅黑" pitchFamily="34" charset="-122"/>
                  </a:rPr>
                  <a:t>1</a:t>
                </a:r>
                <a:r>
                  <a:rPr lang="zh-CN" altLang="en-US" dirty="0" smtClean="0">
                    <a:solidFill>
                      <a:srgbClr val="7030A0"/>
                    </a:solidFill>
                    <a:latin typeface="微软雅黑" pitchFamily="34" charset="-122"/>
                    <a:ea typeface="微软雅黑" pitchFamily="34" charset="-122"/>
                  </a:rPr>
                  <a:t>、</a:t>
                </a:r>
                <a:r>
                  <a:rPr lang="en-US" altLang="zh-CN" dirty="0" smtClean="0">
                    <a:solidFill>
                      <a:srgbClr val="7030A0"/>
                    </a:solidFill>
                    <a:latin typeface="微软雅黑" pitchFamily="34" charset="-122"/>
                    <a:ea typeface="微软雅黑" pitchFamily="34" charset="-122"/>
                  </a:rPr>
                  <a:t>3</a:t>
                </a:r>
                <a:r>
                  <a:rPr lang="en-US" altLang="zh-CN" dirty="0" smtClean="0">
                    <a:solidFill>
                      <a:srgbClr val="FF0000"/>
                    </a:solidFill>
                    <a:latin typeface="微软雅黑" pitchFamily="34" charset="-122"/>
                    <a:ea typeface="微软雅黑" pitchFamily="34" charset="-122"/>
                  </a:rPr>
                  <a:t>]</a:t>
                </a:r>
                <a:r>
                  <a:rPr lang="zh-CN" altLang="en-US" dirty="0" smtClean="0">
                    <a:solidFill>
                      <a:srgbClr val="FF0000"/>
                    </a:solidFill>
                    <a:latin typeface="微软雅黑" pitchFamily="34" charset="-122"/>
                    <a:ea typeface="微软雅黑" pitchFamily="34" charset="-122"/>
                  </a:rPr>
                  <a:t> </a:t>
                </a:r>
                <a:r>
                  <a:rPr lang="en-US" altLang="zh-CN" dirty="0" smtClean="0">
                    <a:solidFill>
                      <a:srgbClr val="FF0000"/>
                    </a:solidFill>
                    <a:latin typeface="微软雅黑" pitchFamily="34" charset="-122"/>
                    <a:ea typeface="微软雅黑" pitchFamily="34" charset="-122"/>
                  </a:rPr>
                  <a:t>for</a:t>
                </a:r>
                <a:r>
                  <a:rPr lang="zh-CN" altLang="en-US" dirty="0" smtClean="0">
                    <a:solidFill>
                      <a:srgbClr val="FF0000"/>
                    </a:solidFill>
                    <a:latin typeface="微软雅黑" pitchFamily="34" charset="-122"/>
                    <a:ea typeface="微软雅黑" pitchFamily="34" charset="-122"/>
                  </a:rPr>
                  <a:t> </a:t>
                </a:r>
                <a:r>
                  <a:rPr lang="en-US" altLang="zh-CN" dirty="0" smtClean="0">
                    <a:solidFill>
                      <a:srgbClr val="FF0000"/>
                    </a:solidFill>
                    <a:latin typeface="微软雅黑" pitchFamily="34" charset="-122"/>
                    <a:ea typeface="微软雅黑" pitchFamily="34" charset="-122"/>
                  </a:rPr>
                  <a:t>a</a:t>
                </a:r>
                <a:r>
                  <a:rPr lang="zh-CN" altLang="en-US" dirty="0" smtClean="0">
                    <a:solidFill>
                      <a:srgbClr val="FF0000"/>
                    </a:solidFill>
                    <a:latin typeface="微软雅黑" pitchFamily="34" charset="-122"/>
                    <a:ea typeface="微软雅黑" pitchFamily="34" charset="-122"/>
                  </a:rPr>
                  <a:t> </a:t>
                </a:r>
                <a:r>
                  <a:rPr lang="en-US" altLang="zh-CN" dirty="0" smtClean="0">
                    <a:solidFill>
                      <a:srgbClr val="FF0000"/>
                    </a:solidFill>
                    <a:latin typeface="微软雅黑" pitchFamily="34" charset="-122"/>
                    <a:ea typeface="微软雅黑" pitchFamily="34" charset="-122"/>
                  </a:rPr>
                  <a:t>group</a:t>
                </a:r>
              </a:p>
              <a:p>
                <a:r>
                  <a:rPr lang="en-US" altLang="zh-CN" dirty="0" smtClean="0">
                    <a:solidFill>
                      <a:srgbClr val="FF0000"/>
                    </a:solidFill>
                    <a:latin typeface="微软雅黑" pitchFamily="34" charset="-122"/>
                    <a:ea typeface="微软雅黑" pitchFamily="34" charset="-122"/>
                  </a:rPr>
                  <a:t> [</a:t>
                </a:r>
                <a:r>
                  <a:rPr lang="en-US" altLang="zh-CN" dirty="0" smtClean="0">
                    <a:solidFill>
                      <a:srgbClr val="00B050"/>
                    </a:solidFill>
                    <a:latin typeface="微软雅黑" pitchFamily="34" charset="-122"/>
                    <a:ea typeface="微软雅黑" pitchFamily="34" charset="-122"/>
                  </a:rPr>
                  <a:t>2</a:t>
                </a:r>
                <a:r>
                  <a:rPr lang="zh-CN" altLang="en-US" dirty="0" smtClean="0">
                    <a:solidFill>
                      <a:srgbClr val="00B050"/>
                    </a:solidFill>
                    <a:latin typeface="微软雅黑" pitchFamily="34" charset="-122"/>
                    <a:ea typeface="微软雅黑" pitchFamily="34" charset="-122"/>
                  </a:rPr>
                  <a:t>、</a:t>
                </a:r>
                <a:r>
                  <a:rPr lang="en-US" altLang="zh-CN" dirty="0" smtClean="0">
                    <a:solidFill>
                      <a:srgbClr val="00B050"/>
                    </a:solidFill>
                    <a:latin typeface="微软雅黑" pitchFamily="34" charset="-122"/>
                    <a:ea typeface="微软雅黑" pitchFamily="34" charset="-122"/>
                  </a:rPr>
                  <a:t>4</a:t>
                </a:r>
                <a:r>
                  <a:rPr lang="en-US" altLang="zh-CN" dirty="0">
                    <a:solidFill>
                      <a:srgbClr val="FF0000"/>
                    </a:solidFill>
                    <a:latin typeface="微软雅黑" pitchFamily="34" charset="-122"/>
                    <a:ea typeface="微软雅黑" pitchFamily="34" charset="-122"/>
                  </a:rPr>
                  <a:t>] for</a:t>
                </a:r>
                <a:r>
                  <a:rPr lang="zh-CN" altLang="en-US" dirty="0">
                    <a:solidFill>
                      <a:srgbClr val="FF0000"/>
                    </a:solidFill>
                    <a:latin typeface="微软雅黑" pitchFamily="34" charset="-122"/>
                    <a:ea typeface="微软雅黑" pitchFamily="34" charset="-122"/>
                  </a:rPr>
                  <a:t> </a:t>
                </a:r>
                <a:r>
                  <a:rPr lang="en-US" altLang="zh-CN" dirty="0">
                    <a:solidFill>
                      <a:srgbClr val="FF0000"/>
                    </a:solidFill>
                    <a:latin typeface="微软雅黑" pitchFamily="34" charset="-122"/>
                    <a:ea typeface="微软雅黑" pitchFamily="34" charset="-122"/>
                  </a:rPr>
                  <a:t>a</a:t>
                </a:r>
                <a:r>
                  <a:rPr lang="zh-CN" altLang="en-US" dirty="0">
                    <a:solidFill>
                      <a:srgbClr val="FF0000"/>
                    </a:solidFill>
                    <a:latin typeface="微软雅黑" pitchFamily="34" charset="-122"/>
                    <a:ea typeface="微软雅黑" pitchFamily="34" charset="-122"/>
                  </a:rPr>
                  <a:t> </a:t>
                </a:r>
                <a:r>
                  <a:rPr lang="en-US" altLang="zh-CN" dirty="0">
                    <a:solidFill>
                      <a:srgbClr val="FF0000"/>
                    </a:solidFill>
                    <a:latin typeface="微软雅黑" pitchFamily="34" charset="-122"/>
                    <a:ea typeface="微软雅黑" pitchFamily="34" charset="-122"/>
                  </a:rPr>
                  <a:t>group</a:t>
                </a:r>
                <a:r>
                  <a:rPr lang="en-US" altLang="zh-CN" dirty="0" smtClean="0"/>
                  <a:t> </a:t>
                </a:r>
                <a:endParaRPr lang="zh-CN" altLang="en-US" dirty="0"/>
              </a:p>
            </p:txBody>
          </p:sp>
        </p:grpSp>
        <p:sp>
          <p:nvSpPr>
            <p:cNvPr id="23" name="矩形 22"/>
            <p:cNvSpPr/>
            <p:nvPr/>
          </p:nvSpPr>
          <p:spPr>
            <a:xfrm>
              <a:off x="1332178" y="3643314"/>
              <a:ext cx="5184576" cy="642942"/>
            </a:xfrm>
            <a:prstGeom prst="rect">
              <a:avLst/>
            </a:prstGeom>
            <a:noFill/>
            <a:ln w="50800" cmpd="thinThick">
              <a:solidFill>
                <a:srgbClr val="7030A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noFill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1357290" y="2143116"/>
              <a:ext cx="5143536" cy="642942"/>
            </a:xfrm>
            <a:prstGeom prst="rect">
              <a:avLst/>
            </a:prstGeom>
            <a:noFill/>
            <a:ln w="50800" cmpd="thinThick">
              <a:solidFill>
                <a:srgbClr val="7030A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noFill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1357290" y="2857496"/>
              <a:ext cx="5143536" cy="642942"/>
            </a:xfrm>
            <a:prstGeom prst="rect">
              <a:avLst/>
            </a:prstGeom>
            <a:noFill/>
            <a:ln w="50800" cmpd="thinThick"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noFill/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1332178" y="1428736"/>
              <a:ext cx="5184576" cy="642942"/>
            </a:xfrm>
            <a:prstGeom prst="rect">
              <a:avLst/>
            </a:prstGeom>
            <a:noFill/>
            <a:ln w="50800" cmpd="thinThick"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noFill/>
              </a:endParaRPr>
            </a:p>
          </p:txBody>
        </p:sp>
      </p:grpSp>
      <p:grpSp>
        <p:nvGrpSpPr>
          <p:cNvPr id="30" name="组合 12"/>
          <p:cNvGrpSpPr/>
          <p:nvPr/>
        </p:nvGrpSpPr>
        <p:grpSpPr>
          <a:xfrm>
            <a:off x="913930" y="4939316"/>
            <a:ext cx="3822474" cy="1687628"/>
            <a:chOff x="1357290" y="4546608"/>
            <a:chExt cx="3822474" cy="1687628"/>
          </a:xfrm>
        </p:grpSpPr>
        <p:sp>
          <p:nvSpPr>
            <p:cNvPr id="31" name="矩形 30"/>
            <p:cNvSpPr/>
            <p:nvPr/>
          </p:nvSpPr>
          <p:spPr>
            <a:xfrm>
              <a:off x="1357290" y="4546608"/>
              <a:ext cx="3357586" cy="928800"/>
            </a:xfrm>
            <a:prstGeom prst="rect">
              <a:avLst/>
            </a:prstGeom>
            <a:noFill/>
            <a:ln w="444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2" name="直接箭头连接符 14"/>
            <p:cNvCxnSpPr>
              <a:endCxn id="33" idx="0"/>
            </p:cNvCxnSpPr>
            <p:nvPr/>
          </p:nvCxnSpPr>
          <p:spPr>
            <a:xfrm>
              <a:off x="3130706" y="5514156"/>
              <a:ext cx="180905" cy="350748"/>
            </a:xfrm>
            <a:prstGeom prst="straightConnector1">
              <a:avLst/>
            </a:prstGeom>
            <a:ln w="31750">
              <a:solidFill>
                <a:srgbClr val="FF0000"/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15"/>
            <p:cNvSpPr txBox="1"/>
            <p:nvPr/>
          </p:nvSpPr>
          <p:spPr>
            <a:xfrm>
              <a:off x="1443457" y="5864904"/>
              <a:ext cx="3736307" cy="369332"/>
            </a:xfrm>
            <a:prstGeom prst="rect">
              <a:avLst/>
            </a:prstGeom>
            <a:noFill/>
            <a:ln w="57150" cmpd="thickThin">
              <a:solidFill>
                <a:schemeClr val="tx2">
                  <a:lumMod val="60000"/>
                  <a:lumOff val="4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Disk</a:t>
              </a:r>
              <a:r>
                <a:rPr lang="zh-CN" altLang="en-US" dirty="0" smtClean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en-US" altLang="zh-CN" dirty="0" smtClean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module(max)</a:t>
              </a:r>
              <a:r>
                <a:rPr lang="zh-CN" altLang="en-US" dirty="0" smtClean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en-US" altLang="zh-CN" dirty="0" smtClean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:16</a:t>
              </a:r>
              <a:r>
                <a:rPr lang="zh-CN" altLang="en-US" dirty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en-US" altLang="zh-CN" dirty="0" smtClean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2.5’diskc</a:t>
              </a:r>
              <a:endParaRPr lang="zh-CN" altLang="en-US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34" name="组合 22"/>
          <p:cNvGrpSpPr/>
          <p:nvPr/>
        </p:nvGrpSpPr>
        <p:grpSpPr>
          <a:xfrm>
            <a:off x="5268914" y="4875222"/>
            <a:ext cx="3320801" cy="1748314"/>
            <a:chOff x="4786314" y="4786322"/>
            <a:chExt cx="3320801" cy="1748314"/>
          </a:xfrm>
        </p:grpSpPr>
        <p:sp>
          <p:nvSpPr>
            <p:cNvPr id="35" name="左箭头 34"/>
            <p:cNvSpPr/>
            <p:nvPr/>
          </p:nvSpPr>
          <p:spPr>
            <a:xfrm>
              <a:off x="4832352" y="4949836"/>
              <a:ext cx="180000" cy="108000"/>
            </a:xfrm>
            <a:prstGeom prst="leftArrow">
              <a:avLst/>
            </a:prstGeom>
            <a:noFill/>
            <a:ln w="444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6" name="组合 21"/>
            <p:cNvGrpSpPr/>
            <p:nvPr/>
          </p:nvGrpSpPr>
          <p:grpSpPr>
            <a:xfrm>
              <a:off x="4786314" y="4786322"/>
              <a:ext cx="3320801" cy="1748314"/>
              <a:chOff x="4786314" y="4786322"/>
              <a:chExt cx="3320801" cy="1748314"/>
            </a:xfrm>
          </p:grpSpPr>
          <p:sp>
            <p:nvSpPr>
              <p:cNvPr id="37" name="矩形 36"/>
              <p:cNvSpPr/>
              <p:nvPr/>
            </p:nvSpPr>
            <p:spPr>
              <a:xfrm>
                <a:off x="4786314" y="4786322"/>
                <a:ext cx="1928826" cy="1000238"/>
              </a:xfrm>
              <a:prstGeom prst="rect">
                <a:avLst/>
              </a:prstGeom>
              <a:noFill/>
              <a:ln w="444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38" name="直接箭头连接符 18"/>
              <p:cNvCxnSpPr/>
              <p:nvPr/>
            </p:nvCxnSpPr>
            <p:spPr>
              <a:xfrm>
                <a:off x="5788034" y="5786454"/>
                <a:ext cx="8102" cy="378850"/>
              </a:xfrm>
              <a:prstGeom prst="straightConnector1">
                <a:avLst/>
              </a:prstGeom>
              <a:ln w="31750">
                <a:solidFill>
                  <a:srgbClr val="FF0000"/>
                </a:solidFill>
                <a:headEnd type="none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TextBox 19"/>
              <p:cNvSpPr txBox="1"/>
              <p:nvPr/>
            </p:nvSpPr>
            <p:spPr>
              <a:xfrm>
                <a:off x="5148064" y="6165304"/>
                <a:ext cx="2959051" cy="369332"/>
              </a:xfrm>
              <a:prstGeom prst="rect">
                <a:avLst/>
              </a:prstGeom>
              <a:noFill/>
              <a:ln w="57150" cmpd="thickThin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>
                    <a:solidFill>
                      <a:srgbClr val="FF0000"/>
                    </a:solidFill>
                    <a:latin typeface="微软雅黑" pitchFamily="34" charset="-122"/>
                    <a:ea typeface="微软雅黑" pitchFamily="34" charset="-122"/>
                  </a:rPr>
                  <a:t>Touch Screen </a:t>
                </a:r>
                <a:r>
                  <a:rPr lang="en-US" altLang="zh-CN" dirty="0" smtClean="0">
                    <a:solidFill>
                      <a:srgbClr val="FF0000"/>
                    </a:solidFill>
                    <a:latin typeface="微软雅黑" pitchFamily="34" charset="-122"/>
                    <a:ea typeface="微软雅黑" pitchFamily="34" charset="-122"/>
                  </a:rPr>
                  <a:t>Monitoring</a:t>
                </a:r>
                <a:endParaRPr lang="zh-CN" altLang="en-US" dirty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</p:grpSp>
      <p:pic>
        <p:nvPicPr>
          <p:cNvPr id="40" name="图片 39" descr="正视图标号(翻屏）副本.jpg"/>
          <p:cNvPicPr>
            <a:picLocks noChangeAspect="1"/>
          </p:cNvPicPr>
          <p:nvPr/>
        </p:nvPicPr>
        <p:blipFill>
          <a:blip r:embed="rId4" cstate="print"/>
          <a:srcRect l="6054" t="7031" r="8984" b="8984"/>
          <a:stretch>
            <a:fillRect/>
          </a:stretch>
        </p:blipFill>
        <p:spPr>
          <a:xfrm>
            <a:off x="797812" y="1412776"/>
            <a:ext cx="6438484" cy="4670567"/>
          </a:xfrm>
          <a:prstGeom prst="rect">
            <a:avLst/>
          </a:prstGeom>
        </p:spPr>
      </p:pic>
      <p:cxnSp>
        <p:nvCxnSpPr>
          <p:cNvPr id="41" name="直接箭头连接符 35"/>
          <p:cNvCxnSpPr>
            <a:stCxn id="40" idx="1"/>
          </p:cNvCxnSpPr>
          <p:nvPr/>
        </p:nvCxnSpPr>
        <p:spPr>
          <a:xfrm>
            <a:off x="797812" y="3748060"/>
            <a:ext cx="2875067" cy="2310567"/>
          </a:xfrm>
          <a:prstGeom prst="straightConnector1">
            <a:avLst/>
          </a:prstGeom>
          <a:ln w="19050">
            <a:solidFill>
              <a:srgbClr val="FF0000"/>
            </a:solidFill>
            <a:headEnd type="arrow"/>
            <a:tailEnd type="arrow"/>
          </a:ln>
          <a:scene3d>
            <a:camera prst="orthographicFront">
              <a:rot lat="0" lon="540000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组合 58"/>
          <p:cNvGrpSpPr/>
          <p:nvPr/>
        </p:nvGrpSpPr>
        <p:grpSpPr>
          <a:xfrm>
            <a:off x="5580110" y="4633958"/>
            <a:ext cx="4798584" cy="1200329"/>
            <a:chOff x="5691519" y="4143380"/>
            <a:chExt cx="4695248" cy="1200329"/>
          </a:xfrm>
        </p:grpSpPr>
        <p:cxnSp>
          <p:nvCxnSpPr>
            <p:cNvPr id="43" name="肘形连接符 42"/>
            <p:cNvCxnSpPr/>
            <p:nvPr/>
          </p:nvCxnSpPr>
          <p:spPr>
            <a:xfrm>
              <a:off x="5691519" y="4652966"/>
              <a:ext cx="1690976" cy="12700"/>
            </a:xfrm>
            <a:prstGeom prst="bentConnector3">
              <a:avLst>
                <a:gd name="adj1" fmla="val 1038"/>
              </a:avLst>
            </a:prstGeom>
            <a:ln w="34925">
              <a:solidFill>
                <a:srgbClr val="FF0000"/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4" name="组合 57"/>
            <p:cNvGrpSpPr/>
            <p:nvPr/>
          </p:nvGrpSpPr>
          <p:grpSpPr>
            <a:xfrm>
              <a:off x="7458095" y="4143380"/>
              <a:ext cx="2928672" cy="1200329"/>
              <a:chOff x="7458097" y="4143380"/>
              <a:chExt cx="2928672" cy="1200329"/>
            </a:xfrm>
          </p:grpSpPr>
          <p:sp>
            <p:nvSpPr>
              <p:cNvPr id="45" name="TextBox 47"/>
              <p:cNvSpPr txBox="1"/>
              <p:nvPr/>
            </p:nvSpPr>
            <p:spPr>
              <a:xfrm>
                <a:off x="7458097" y="4143380"/>
                <a:ext cx="2928672" cy="1200329"/>
              </a:xfrm>
              <a:prstGeom prst="rect">
                <a:avLst/>
              </a:prstGeom>
              <a:noFill/>
              <a:ln w="57150" cmpd="thickThin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>
                  <a:buFont typeface="Wingdings" pitchFamily="2" charset="2"/>
                  <a:buChar char="Ø"/>
                </a:pPr>
                <a:r>
                  <a:rPr lang="en-US" altLang="zh-CN" dirty="0" smtClean="0">
                    <a:solidFill>
                      <a:srgbClr val="FF0000"/>
                    </a:solidFill>
                    <a:latin typeface="微软雅黑" pitchFamily="34" charset="-122"/>
                    <a:ea typeface="微软雅黑" pitchFamily="34" charset="-122"/>
                  </a:rPr>
                  <a:t>VGA</a:t>
                </a:r>
                <a:r>
                  <a:rPr lang="zh-CN" altLang="en-US" dirty="0" smtClean="0">
                    <a:solidFill>
                      <a:srgbClr val="FF0000"/>
                    </a:solidFill>
                    <a:latin typeface="微软雅黑" pitchFamily="34" charset="-122"/>
                    <a:ea typeface="微软雅黑" pitchFamily="34" charset="-122"/>
                  </a:rPr>
                  <a:t> </a:t>
                </a:r>
                <a:r>
                  <a:rPr lang="en-US" altLang="zh-CN" dirty="0" smtClean="0">
                    <a:solidFill>
                      <a:srgbClr val="FF0000"/>
                    </a:solidFill>
                    <a:latin typeface="微软雅黑" pitchFamily="34" charset="-122"/>
                    <a:ea typeface="微软雅黑" pitchFamily="34" charset="-122"/>
                  </a:rPr>
                  <a:t>interface</a:t>
                </a:r>
              </a:p>
              <a:p>
                <a:pPr>
                  <a:buFont typeface="Wingdings" pitchFamily="2" charset="2"/>
                  <a:buChar char="Ø"/>
                </a:pPr>
                <a:r>
                  <a:rPr lang="en-US" altLang="zh-CN" dirty="0" smtClean="0">
                    <a:solidFill>
                      <a:srgbClr val="FF0000"/>
                    </a:solidFill>
                    <a:latin typeface="微软雅黑" pitchFamily="34" charset="-122"/>
                    <a:ea typeface="微软雅黑" pitchFamily="34" charset="-122"/>
                  </a:rPr>
                  <a:t>USB</a:t>
                </a:r>
                <a:r>
                  <a:rPr lang="zh-CN" altLang="en-US" dirty="0">
                    <a:solidFill>
                      <a:srgbClr val="FF0000"/>
                    </a:solidFill>
                    <a:latin typeface="微软雅黑" pitchFamily="34" charset="-122"/>
                    <a:ea typeface="微软雅黑" pitchFamily="34" charset="-122"/>
                  </a:rPr>
                  <a:t> </a:t>
                </a:r>
                <a:r>
                  <a:rPr lang="en-US" altLang="zh-CN" dirty="0">
                    <a:solidFill>
                      <a:srgbClr val="FF0000"/>
                    </a:solidFill>
                    <a:latin typeface="微软雅黑" pitchFamily="34" charset="-122"/>
                    <a:ea typeface="微软雅黑" pitchFamily="34" charset="-122"/>
                  </a:rPr>
                  <a:t>interface</a:t>
                </a:r>
                <a:endParaRPr lang="en-US" altLang="zh-CN" dirty="0" smtClean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endParaRPr>
              </a:p>
              <a:p>
                <a:pPr>
                  <a:buFont typeface="Wingdings" pitchFamily="2" charset="2"/>
                  <a:buChar char="Ø"/>
                </a:pPr>
                <a:r>
                  <a:rPr lang="en-US" altLang="zh-CN" dirty="0" smtClean="0">
                    <a:solidFill>
                      <a:srgbClr val="FF0000"/>
                    </a:solidFill>
                    <a:latin typeface="微软雅黑" pitchFamily="34" charset="-122"/>
                    <a:ea typeface="微软雅黑" pitchFamily="34" charset="-122"/>
                  </a:rPr>
                  <a:t>DVD</a:t>
                </a:r>
                <a:r>
                  <a:rPr lang="zh-CN" altLang="en-US" dirty="0" smtClean="0">
                    <a:solidFill>
                      <a:srgbClr val="FF0000"/>
                    </a:solidFill>
                    <a:latin typeface="微软雅黑" pitchFamily="34" charset="-122"/>
                    <a:ea typeface="微软雅黑" pitchFamily="34" charset="-122"/>
                  </a:rPr>
                  <a:t> </a:t>
                </a:r>
                <a:r>
                  <a:rPr lang="en-US" altLang="zh-CN" dirty="0" smtClean="0">
                    <a:solidFill>
                      <a:srgbClr val="FF0000"/>
                    </a:solidFill>
                    <a:latin typeface="微软雅黑" pitchFamily="34" charset="-122"/>
                    <a:ea typeface="微软雅黑" pitchFamily="34" charset="-122"/>
                  </a:rPr>
                  <a:t>drive</a:t>
                </a:r>
              </a:p>
              <a:p>
                <a:pPr>
                  <a:buFont typeface="Wingdings" pitchFamily="2" charset="2"/>
                  <a:buChar char="Ø"/>
                </a:pPr>
                <a:r>
                  <a:rPr lang="en-US" altLang="zh-CN" dirty="0">
                    <a:solidFill>
                      <a:srgbClr val="FF0000"/>
                    </a:solidFill>
                    <a:latin typeface="微软雅黑" pitchFamily="34" charset="-122"/>
                    <a:ea typeface="微软雅黑" pitchFamily="34" charset="-122"/>
                  </a:rPr>
                  <a:t>tape machine(optional</a:t>
                </a:r>
                <a:r>
                  <a:rPr lang="zh-CN" altLang="en-US" dirty="0" smtClean="0">
                    <a:solidFill>
                      <a:srgbClr val="FF0000"/>
                    </a:solidFill>
                    <a:latin typeface="微软雅黑" pitchFamily="34" charset="-122"/>
                    <a:ea typeface="微软雅黑" pitchFamily="34" charset="-122"/>
                  </a:rPr>
                  <a:t>）</a:t>
                </a:r>
                <a:endParaRPr lang="zh-CN" altLang="en-US" dirty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46" name="TextBox 48"/>
              <p:cNvSpPr txBox="1"/>
              <p:nvPr/>
            </p:nvSpPr>
            <p:spPr>
              <a:xfrm>
                <a:off x="7475558" y="4400556"/>
                <a:ext cx="119225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47" name="TextBox 49"/>
              <p:cNvSpPr txBox="1"/>
              <p:nvPr/>
            </p:nvSpPr>
            <p:spPr>
              <a:xfrm>
                <a:off x="7500958" y="4641856"/>
                <a:ext cx="119225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p:grpSp>
      </p:grpSp>
      <p:grpSp>
        <p:nvGrpSpPr>
          <p:cNvPr id="48" name="组合 71"/>
          <p:cNvGrpSpPr/>
          <p:nvPr/>
        </p:nvGrpSpPr>
        <p:grpSpPr>
          <a:xfrm>
            <a:off x="4927724" y="688752"/>
            <a:ext cx="4355976" cy="3672408"/>
            <a:chOff x="4788024" y="1052736"/>
            <a:chExt cx="4355976" cy="3672408"/>
          </a:xfrm>
        </p:grpSpPr>
        <p:pic>
          <p:nvPicPr>
            <p:cNvPr id="49" name="图片 48" descr="液晶屏2.png"/>
            <p:cNvPicPr>
              <a:picLocks noChangeAspect="1"/>
            </p:cNvPicPr>
            <p:nvPr/>
          </p:nvPicPr>
          <p:blipFill>
            <a:blip r:embed="rId5" cstate="print"/>
            <a:srcRect r="57813" b="63889"/>
            <a:stretch>
              <a:fillRect/>
            </a:stretch>
          </p:blipFill>
          <p:spPr>
            <a:xfrm>
              <a:off x="5039544" y="1052736"/>
              <a:ext cx="4104456" cy="2088232"/>
            </a:xfrm>
            <a:prstGeom prst="rect">
              <a:avLst/>
            </a:prstGeom>
          </p:spPr>
        </p:pic>
        <p:cxnSp>
          <p:nvCxnSpPr>
            <p:cNvPr id="50" name="直接连接符 68"/>
            <p:cNvCxnSpPr/>
            <p:nvPr/>
          </p:nvCxnSpPr>
          <p:spPr>
            <a:xfrm flipV="1">
              <a:off x="4788024" y="3212976"/>
              <a:ext cx="216024" cy="151216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连接符 69"/>
            <p:cNvCxnSpPr/>
            <p:nvPr/>
          </p:nvCxnSpPr>
          <p:spPr>
            <a:xfrm flipV="1">
              <a:off x="6732240" y="3140968"/>
              <a:ext cx="2411760" cy="158417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1157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1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3" dur="1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4" dur="1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1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1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4" dur="1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5" dur="1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1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 descr="I980back副本副本.png"/>
          <p:cNvPicPr>
            <a:picLocks noChangeAspect="1"/>
          </p:cNvPicPr>
          <p:nvPr/>
        </p:nvPicPr>
        <p:blipFill>
          <a:blip r:embed="rId3" cstate="print"/>
          <a:srcRect l="17188" t="2778" r="16406" b="1388"/>
          <a:stretch>
            <a:fillRect/>
          </a:stretch>
        </p:blipFill>
        <p:spPr>
          <a:xfrm>
            <a:off x="2190732" y="1857364"/>
            <a:ext cx="4929222" cy="4001368"/>
          </a:xfrm>
          <a:prstGeom prst="rect">
            <a:avLst/>
          </a:prstGeom>
        </p:spPr>
      </p:pic>
      <p:pic>
        <p:nvPicPr>
          <p:cNvPr id="20" name="图片 19" descr="产品后视图副本副本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46934" y="1916832"/>
            <a:ext cx="5189362" cy="3929090"/>
          </a:xfrm>
          <a:prstGeom prst="rect">
            <a:avLst/>
          </a:prstGeom>
        </p:spPr>
      </p:pic>
      <p:grpSp>
        <p:nvGrpSpPr>
          <p:cNvPr id="21" name="组合 8"/>
          <p:cNvGrpSpPr/>
          <p:nvPr/>
        </p:nvGrpSpPr>
        <p:grpSpPr>
          <a:xfrm>
            <a:off x="0" y="2276872"/>
            <a:ext cx="2908300" cy="1200329"/>
            <a:chOff x="1290982" y="2508286"/>
            <a:chExt cx="1845374" cy="1200329"/>
          </a:xfrm>
        </p:grpSpPr>
        <p:cxnSp>
          <p:nvCxnSpPr>
            <p:cNvPr id="22" name="直接箭头连接符 4"/>
            <p:cNvCxnSpPr/>
            <p:nvPr/>
          </p:nvCxnSpPr>
          <p:spPr>
            <a:xfrm flipV="1">
              <a:off x="2659134" y="2796318"/>
              <a:ext cx="477222" cy="8672"/>
            </a:xfrm>
            <a:prstGeom prst="straightConnector1">
              <a:avLst/>
            </a:prstGeom>
            <a:ln w="31750">
              <a:solidFill>
                <a:srgbClr val="FF0000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7"/>
            <p:cNvSpPr txBox="1"/>
            <p:nvPr/>
          </p:nvSpPr>
          <p:spPr>
            <a:xfrm>
              <a:off x="1290982" y="2508286"/>
              <a:ext cx="1368152" cy="1200329"/>
            </a:xfrm>
            <a:prstGeom prst="rect">
              <a:avLst/>
            </a:prstGeom>
            <a:noFill/>
            <a:ln w="57150" cmpd="thickThin">
              <a:solidFill>
                <a:schemeClr val="tx2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>
                <a:buFont typeface="Wingdings" pitchFamily="2" charset="2"/>
                <a:buChar char="Ø"/>
              </a:pPr>
              <a:r>
                <a:rPr lang="en-US" altLang="zh-CN" dirty="0" smtClean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Power Module</a:t>
              </a:r>
              <a:r>
                <a:rPr lang="en-US" altLang="en-US" dirty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:</a:t>
              </a:r>
              <a:endParaRPr lang="en-US" altLang="zh-CN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>
                <a:buFont typeface="Wingdings" pitchFamily="2" charset="2"/>
                <a:buChar char="Ø"/>
              </a:pPr>
              <a:r>
                <a:rPr lang="en-US" altLang="zh-CN" dirty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4* </a:t>
              </a:r>
              <a:r>
                <a:rPr lang="en-US" altLang="zh-CN" dirty="0" smtClean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2000W(max)</a:t>
              </a:r>
              <a:r>
                <a:rPr lang="zh-CN" altLang="en-US" dirty="0" smtClean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；</a:t>
              </a:r>
              <a:endParaRPr lang="en-US" altLang="zh-CN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>
                <a:buFont typeface="Wingdings" pitchFamily="2" charset="2"/>
                <a:buChar char="Ø"/>
              </a:pPr>
              <a:r>
                <a:rPr lang="en-US" altLang="zh-CN" dirty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2+1, 3+</a:t>
              </a:r>
              <a:r>
                <a:rPr lang="en-US" altLang="zh-CN" dirty="0" smtClean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1</a:t>
              </a:r>
              <a:r>
                <a:rPr lang="en-US" altLang="zh-CN" dirty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,</a:t>
              </a:r>
              <a:r>
                <a:rPr lang="en-US" altLang="zh-CN" dirty="0" smtClean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en-US" altLang="zh-CN" dirty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2+2 Redundant </a:t>
              </a:r>
              <a:r>
                <a:rPr lang="en-US" altLang="zh-CN" dirty="0" smtClean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Mode</a:t>
              </a:r>
              <a:endParaRPr lang="zh-CN" alt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4" name="组合 24"/>
          <p:cNvGrpSpPr/>
          <p:nvPr/>
        </p:nvGrpSpPr>
        <p:grpSpPr>
          <a:xfrm>
            <a:off x="1031848" y="4869160"/>
            <a:ext cx="1676278" cy="500808"/>
            <a:chOff x="642942" y="2440268"/>
            <a:chExt cx="1676278" cy="500808"/>
          </a:xfrm>
        </p:grpSpPr>
        <p:cxnSp>
          <p:nvCxnSpPr>
            <p:cNvPr id="25" name="直接箭头连接符 25"/>
            <p:cNvCxnSpPr/>
            <p:nvPr/>
          </p:nvCxnSpPr>
          <p:spPr>
            <a:xfrm>
              <a:off x="1548266" y="2440268"/>
              <a:ext cx="770954" cy="1588"/>
            </a:xfrm>
            <a:prstGeom prst="straightConnector1">
              <a:avLst/>
            </a:prstGeom>
            <a:ln w="31750">
              <a:solidFill>
                <a:srgbClr val="FF0000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6"/>
            <p:cNvSpPr txBox="1"/>
            <p:nvPr/>
          </p:nvSpPr>
          <p:spPr>
            <a:xfrm>
              <a:off x="642942" y="2571744"/>
              <a:ext cx="12858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7" name="组合 70"/>
          <p:cNvGrpSpPr/>
          <p:nvPr/>
        </p:nvGrpSpPr>
        <p:grpSpPr>
          <a:xfrm>
            <a:off x="2563186" y="2000240"/>
            <a:ext cx="6185278" cy="3643338"/>
            <a:chOff x="2563186" y="2000240"/>
            <a:chExt cx="6185278" cy="3643338"/>
          </a:xfrm>
        </p:grpSpPr>
        <p:grpSp>
          <p:nvGrpSpPr>
            <p:cNvPr id="28" name="组合 59"/>
            <p:cNvGrpSpPr/>
            <p:nvPr/>
          </p:nvGrpSpPr>
          <p:grpSpPr>
            <a:xfrm>
              <a:off x="2563186" y="2000240"/>
              <a:ext cx="4745118" cy="3643338"/>
              <a:chOff x="2563186" y="2000240"/>
              <a:chExt cx="4745118" cy="3643338"/>
            </a:xfrm>
          </p:grpSpPr>
          <p:sp>
            <p:nvSpPr>
              <p:cNvPr id="34" name="圆角矩形 33"/>
              <p:cNvSpPr/>
              <p:nvPr/>
            </p:nvSpPr>
            <p:spPr>
              <a:xfrm>
                <a:off x="2563186" y="2000240"/>
                <a:ext cx="928694" cy="3643338"/>
              </a:xfrm>
              <a:prstGeom prst="roundRect">
                <a:avLst/>
              </a:prstGeom>
              <a:noFill/>
              <a:ln w="4445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35" name="直接箭头连接符 33"/>
              <p:cNvCxnSpPr/>
              <p:nvPr/>
            </p:nvCxnSpPr>
            <p:spPr>
              <a:xfrm flipH="1">
                <a:off x="3059832" y="3501008"/>
                <a:ext cx="4248472" cy="0"/>
              </a:xfrm>
              <a:prstGeom prst="straightConnector1">
                <a:avLst/>
              </a:prstGeom>
              <a:ln w="31750">
                <a:solidFill>
                  <a:srgbClr val="FF0000"/>
                </a:solidFill>
                <a:prstDash val="solid"/>
                <a:headEnd type="arrow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" name="组合 66"/>
            <p:cNvGrpSpPr/>
            <p:nvPr/>
          </p:nvGrpSpPr>
          <p:grpSpPr>
            <a:xfrm>
              <a:off x="5436096" y="2000240"/>
              <a:ext cx="3312368" cy="3643338"/>
              <a:chOff x="5436096" y="2000240"/>
              <a:chExt cx="3312368" cy="3643338"/>
            </a:xfrm>
          </p:grpSpPr>
          <p:sp>
            <p:nvSpPr>
              <p:cNvPr id="30" name="圆角矩形 29"/>
              <p:cNvSpPr/>
              <p:nvPr/>
            </p:nvSpPr>
            <p:spPr>
              <a:xfrm>
                <a:off x="5436096" y="2000240"/>
                <a:ext cx="928694" cy="3643338"/>
              </a:xfrm>
              <a:prstGeom prst="roundRect">
                <a:avLst/>
              </a:prstGeom>
              <a:noFill/>
              <a:ln w="4445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31" name="组合 58"/>
              <p:cNvGrpSpPr/>
              <p:nvPr/>
            </p:nvGrpSpPr>
            <p:grpSpPr>
              <a:xfrm>
                <a:off x="6084168" y="2780928"/>
                <a:ext cx="2664296" cy="1200329"/>
                <a:chOff x="6084168" y="2780928"/>
                <a:chExt cx="2664296" cy="1200329"/>
              </a:xfrm>
            </p:grpSpPr>
            <p:cxnSp>
              <p:nvCxnSpPr>
                <p:cNvPr id="32" name="直接箭头连接符 36"/>
                <p:cNvCxnSpPr/>
                <p:nvPr/>
              </p:nvCxnSpPr>
              <p:spPr>
                <a:xfrm>
                  <a:off x="6084168" y="3212976"/>
                  <a:ext cx="1273914" cy="3298"/>
                </a:xfrm>
                <a:prstGeom prst="straightConnector1">
                  <a:avLst/>
                </a:prstGeom>
                <a:ln w="31750">
                  <a:solidFill>
                    <a:srgbClr val="FF0000"/>
                  </a:solidFill>
                  <a:prstDash val="solid"/>
                  <a:headEnd type="none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" name="TextBox 37"/>
                <p:cNvSpPr txBox="1"/>
                <p:nvPr/>
              </p:nvSpPr>
              <p:spPr>
                <a:xfrm>
                  <a:off x="7462612" y="2780928"/>
                  <a:ext cx="1285852" cy="1200329"/>
                </a:xfrm>
                <a:prstGeom prst="rect">
                  <a:avLst/>
                </a:prstGeom>
                <a:noFill/>
                <a:ln w="57150" cmpd="thickThin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dirty="0">
                      <a:solidFill>
                        <a:srgbClr val="FF0000"/>
                      </a:solidFill>
                      <a:latin typeface="微软雅黑" pitchFamily="34" charset="-122"/>
                      <a:ea typeface="微软雅黑" pitchFamily="34" charset="-122"/>
                    </a:rPr>
                    <a:t>Up to 8 hot swap redundant </a:t>
                  </a:r>
                  <a:r>
                    <a:rPr lang="en-US" altLang="zh-CN" dirty="0" smtClean="0">
                      <a:solidFill>
                        <a:srgbClr val="FF0000"/>
                      </a:solidFill>
                      <a:latin typeface="微软雅黑" pitchFamily="34" charset="-122"/>
                      <a:ea typeface="微软雅黑" pitchFamily="34" charset="-122"/>
                    </a:rPr>
                    <a:t>fans</a:t>
                  </a:r>
                  <a:endParaRPr lang="zh-CN" altLang="en-US" dirty="0">
                    <a:solidFill>
                      <a:srgbClr val="FF0000"/>
                    </a:solidFill>
                    <a:latin typeface="微软雅黑" pitchFamily="34" charset="-122"/>
                    <a:ea typeface="微软雅黑" pitchFamily="34" charset="-122"/>
                  </a:endParaRPr>
                </a:p>
              </p:txBody>
            </p:sp>
          </p:grpSp>
        </p:grpSp>
      </p:grpSp>
      <p:grpSp>
        <p:nvGrpSpPr>
          <p:cNvPr id="36" name="组合 79"/>
          <p:cNvGrpSpPr/>
          <p:nvPr/>
        </p:nvGrpSpPr>
        <p:grpSpPr>
          <a:xfrm>
            <a:off x="3131840" y="980728"/>
            <a:ext cx="4742160" cy="3662718"/>
            <a:chOff x="3131840" y="980728"/>
            <a:chExt cx="4742160" cy="3662718"/>
          </a:xfrm>
        </p:grpSpPr>
        <p:grpSp>
          <p:nvGrpSpPr>
            <p:cNvPr id="37" name="组合 71"/>
            <p:cNvGrpSpPr/>
            <p:nvPr/>
          </p:nvGrpSpPr>
          <p:grpSpPr>
            <a:xfrm>
              <a:off x="3357554" y="1000108"/>
              <a:ext cx="2357454" cy="3643338"/>
              <a:chOff x="3357554" y="1000108"/>
              <a:chExt cx="2357454" cy="3643338"/>
            </a:xfrm>
          </p:grpSpPr>
          <p:grpSp>
            <p:nvGrpSpPr>
              <p:cNvPr id="39" name="组合 64"/>
              <p:cNvGrpSpPr/>
              <p:nvPr/>
            </p:nvGrpSpPr>
            <p:grpSpPr>
              <a:xfrm>
                <a:off x="3357554" y="1000108"/>
                <a:ext cx="1285884" cy="3643338"/>
                <a:chOff x="3357554" y="1000108"/>
                <a:chExt cx="1285884" cy="3643338"/>
              </a:xfrm>
            </p:grpSpPr>
            <p:sp>
              <p:nvSpPr>
                <p:cNvPr id="45" name="圆角矩形 44"/>
                <p:cNvSpPr/>
                <p:nvPr/>
              </p:nvSpPr>
              <p:spPr>
                <a:xfrm>
                  <a:off x="3491880" y="2000240"/>
                  <a:ext cx="928694" cy="2643206"/>
                </a:xfrm>
                <a:prstGeom prst="roundRect">
                  <a:avLst/>
                </a:prstGeom>
                <a:noFill/>
                <a:ln w="44450">
                  <a:solidFill>
                    <a:srgbClr val="FF0000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grpSp>
              <p:nvGrpSpPr>
                <p:cNvPr id="46" name="组合 56"/>
                <p:cNvGrpSpPr/>
                <p:nvPr/>
              </p:nvGrpSpPr>
              <p:grpSpPr>
                <a:xfrm>
                  <a:off x="3357554" y="1000108"/>
                  <a:ext cx="1285884" cy="1643074"/>
                  <a:chOff x="3357554" y="1000108"/>
                  <a:chExt cx="1285884" cy="1643074"/>
                </a:xfrm>
              </p:grpSpPr>
              <p:cxnSp>
                <p:nvCxnSpPr>
                  <p:cNvPr id="47" name="直接箭头连接符 50"/>
                  <p:cNvCxnSpPr/>
                  <p:nvPr/>
                </p:nvCxnSpPr>
                <p:spPr>
                  <a:xfrm flipH="1" flipV="1">
                    <a:off x="4067944" y="1916832"/>
                    <a:ext cx="3990" cy="726350"/>
                  </a:xfrm>
                  <a:prstGeom prst="straightConnector1">
                    <a:avLst/>
                  </a:prstGeom>
                  <a:ln w="31750">
                    <a:solidFill>
                      <a:srgbClr val="FF0000"/>
                    </a:solidFill>
                    <a:prstDash val="solid"/>
                    <a:headEnd type="none"/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8" name="TextBox 51"/>
                  <p:cNvSpPr txBox="1"/>
                  <p:nvPr/>
                </p:nvSpPr>
                <p:spPr>
                  <a:xfrm>
                    <a:off x="3357554" y="1000108"/>
                    <a:ext cx="1285884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endParaRPr lang="zh-CN" altLang="en-US" dirty="0">
                      <a:solidFill>
                        <a:srgbClr val="00B050"/>
                      </a:solidFill>
                    </a:endParaRPr>
                  </a:p>
                </p:txBody>
              </p:sp>
            </p:grpSp>
          </p:grpSp>
          <p:grpSp>
            <p:nvGrpSpPr>
              <p:cNvPr id="40" name="组合 65"/>
              <p:cNvGrpSpPr/>
              <p:nvPr/>
            </p:nvGrpSpPr>
            <p:grpSpPr>
              <a:xfrm>
                <a:off x="4427984" y="1000108"/>
                <a:ext cx="1287024" cy="3643338"/>
                <a:chOff x="4427984" y="1000108"/>
                <a:chExt cx="1287024" cy="3643338"/>
              </a:xfrm>
            </p:grpSpPr>
            <p:grpSp>
              <p:nvGrpSpPr>
                <p:cNvPr id="41" name="组合 57"/>
                <p:cNvGrpSpPr/>
                <p:nvPr/>
              </p:nvGrpSpPr>
              <p:grpSpPr>
                <a:xfrm>
                  <a:off x="4572000" y="1000108"/>
                  <a:ext cx="1143008" cy="1572430"/>
                  <a:chOff x="4572000" y="1000108"/>
                  <a:chExt cx="1143008" cy="1572430"/>
                </a:xfrm>
              </p:grpSpPr>
              <p:cxnSp>
                <p:nvCxnSpPr>
                  <p:cNvPr id="43" name="直接箭头连接符 46"/>
                  <p:cNvCxnSpPr/>
                  <p:nvPr/>
                </p:nvCxnSpPr>
                <p:spPr>
                  <a:xfrm flipV="1">
                    <a:off x="4856958" y="1916832"/>
                    <a:ext cx="3074" cy="655706"/>
                  </a:xfrm>
                  <a:prstGeom prst="straightConnector1">
                    <a:avLst/>
                  </a:prstGeom>
                  <a:ln w="31750">
                    <a:solidFill>
                      <a:srgbClr val="FF0000"/>
                    </a:solidFill>
                    <a:prstDash val="solid"/>
                    <a:headEnd type="none"/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4" name="TextBox 52"/>
                  <p:cNvSpPr txBox="1"/>
                  <p:nvPr/>
                </p:nvSpPr>
                <p:spPr>
                  <a:xfrm>
                    <a:off x="4572000" y="1000108"/>
                    <a:ext cx="1143008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endParaRPr lang="zh-CN" altLang="en-US" dirty="0">
                      <a:solidFill>
                        <a:srgbClr val="00B050"/>
                      </a:solidFill>
                    </a:endParaRPr>
                  </a:p>
                </p:txBody>
              </p:sp>
            </p:grpSp>
            <p:sp>
              <p:nvSpPr>
                <p:cNvPr id="42" name="圆角矩形 41"/>
                <p:cNvSpPr/>
                <p:nvPr/>
              </p:nvSpPr>
              <p:spPr>
                <a:xfrm>
                  <a:off x="4427984" y="2000240"/>
                  <a:ext cx="928694" cy="2643206"/>
                </a:xfrm>
                <a:prstGeom prst="roundRect">
                  <a:avLst/>
                </a:prstGeom>
                <a:noFill/>
                <a:ln w="44450">
                  <a:solidFill>
                    <a:srgbClr val="FF0000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sp>
          <p:nvSpPr>
            <p:cNvPr id="38" name="TextBox 78"/>
            <p:cNvSpPr txBox="1"/>
            <p:nvPr/>
          </p:nvSpPr>
          <p:spPr>
            <a:xfrm>
              <a:off x="3131840" y="980728"/>
              <a:ext cx="4742160" cy="923330"/>
            </a:xfrm>
            <a:prstGeom prst="rect">
              <a:avLst/>
            </a:prstGeom>
            <a:noFill/>
            <a:ln w="57150" cmpd="thickThin">
              <a:solidFill>
                <a:schemeClr val="tx2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>
                <a:buFont typeface="Wingdings" pitchFamily="2" charset="2"/>
                <a:buChar char="Ø"/>
              </a:pPr>
              <a:r>
                <a:rPr lang="en-US" altLang="zh-CN" dirty="0" smtClean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Hot-swappable </a:t>
              </a:r>
              <a:r>
                <a:rPr lang="en-US" altLang="zh-CN" dirty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IOE Module</a:t>
              </a:r>
              <a:r>
                <a:rPr lang="zh-CN" altLang="en-US" dirty="0" smtClean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；</a:t>
              </a:r>
              <a:endParaRPr lang="en-US" altLang="zh-CN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>
                <a:buFont typeface="Wingdings" pitchFamily="2" charset="2"/>
                <a:buChar char="Ø"/>
              </a:pPr>
              <a:r>
                <a:rPr lang="en-US" altLang="zh-CN" dirty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Support 16* X8 /4*</a:t>
              </a:r>
              <a:r>
                <a:rPr lang="zh-CN" altLang="en-US" dirty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en-US" altLang="zh-CN" dirty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X16 PCI-E Cards</a:t>
              </a:r>
              <a:r>
                <a:rPr lang="zh-CN" altLang="en-US" dirty="0" smtClean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，</a:t>
              </a:r>
              <a:endParaRPr lang="en-US" altLang="zh-CN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>
                <a:buFont typeface="Wingdings" pitchFamily="2" charset="2"/>
                <a:buChar char="Ø"/>
              </a:pPr>
              <a:r>
                <a:rPr lang="en-US" altLang="zh-CN" dirty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Support GPU</a:t>
              </a:r>
              <a:r>
                <a:rPr lang="zh-CN" altLang="en-US" dirty="0" smtClean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；</a:t>
              </a:r>
              <a:endParaRPr lang="zh-CN" altLang="en-US" dirty="0"/>
            </a:p>
          </p:txBody>
        </p:sp>
      </p:grpSp>
      <p:grpSp>
        <p:nvGrpSpPr>
          <p:cNvPr id="49" name="组合 69"/>
          <p:cNvGrpSpPr/>
          <p:nvPr/>
        </p:nvGrpSpPr>
        <p:grpSpPr>
          <a:xfrm>
            <a:off x="3500430" y="4653136"/>
            <a:ext cx="3624270" cy="1927865"/>
            <a:chOff x="3500430" y="4653136"/>
            <a:chExt cx="3624270" cy="1927865"/>
          </a:xfrm>
        </p:grpSpPr>
        <p:grpSp>
          <p:nvGrpSpPr>
            <p:cNvPr id="50" name="组合 61"/>
            <p:cNvGrpSpPr/>
            <p:nvPr/>
          </p:nvGrpSpPr>
          <p:grpSpPr>
            <a:xfrm>
              <a:off x="3500430" y="4653136"/>
              <a:ext cx="1857388" cy="1348862"/>
              <a:chOff x="3500430" y="4653136"/>
              <a:chExt cx="1857388" cy="1348862"/>
            </a:xfrm>
          </p:grpSpPr>
          <p:sp>
            <p:nvSpPr>
              <p:cNvPr id="56" name="圆角矩形 55"/>
              <p:cNvSpPr/>
              <p:nvPr/>
            </p:nvSpPr>
            <p:spPr>
              <a:xfrm>
                <a:off x="3500430" y="4653136"/>
                <a:ext cx="1857388" cy="500066"/>
              </a:xfrm>
              <a:prstGeom prst="roundRect">
                <a:avLst/>
              </a:prstGeom>
              <a:noFill/>
              <a:ln w="4445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57" name="直接箭头连接符 41"/>
              <p:cNvCxnSpPr/>
              <p:nvPr/>
            </p:nvCxnSpPr>
            <p:spPr>
              <a:xfrm rot="5400000" flipH="1" flipV="1">
                <a:off x="3602758" y="5464804"/>
                <a:ext cx="1072800" cy="1588"/>
              </a:xfrm>
              <a:prstGeom prst="straightConnector1">
                <a:avLst/>
              </a:prstGeom>
              <a:ln w="31750">
                <a:solidFill>
                  <a:srgbClr val="FF0000"/>
                </a:solidFill>
                <a:prstDash val="solid"/>
                <a:headEnd type="arrow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1" name="组合 62"/>
            <p:cNvGrpSpPr/>
            <p:nvPr/>
          </p:nvGrpSpPr>
          <p:grpSpPr>
            <a:xfrm>
              <a:off x="3500430" y="5161182"/>
              <a:ext cx="3624270" cy="1419819"/>
              <a:chOff x="3500430" y="5161182"/>
              <a:chExt cx="3624270" cy="1419819"/>
            </a:xfrm>
          </p:grpSpPr>
          <p:sp>
            <p:nvSpPr>
              <p:cNvPr id="52" name="圆角矩形 51"/>
              <p:cNvSpPr/>
              <p:nvPr/>
            </p:nvSpPr>
            <p:spPr>
              <a:xfrm>
                <a:off x="3500430" y="5161182"/>
                <a:ext cx="1857388" cy="500066"/>
              </a:xfrm>
              <a:prstGeom prst="roundRect">
                <a:avLst/>
              </a:prstGeom>
              <a:noFill/>
              <a:ln w="4445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53" name="组合 55"/>
              <p:cNvGrpSpPr/>
              <p:nvPr/>
            </p:nvGrpSpPr>
            <p:grpSpPr>
              <a:xfrm>
                <a:off x="3699272" y="5429264"/>
                <a:ext cx="3425428" cy="1151737"/>
                <a:chOff x="3699272" y="5429264"/>
                <a:chExt cx="3425428" cy="1151737"/>
              </a:xfrm>
            </p:grpSpPr>
            <p:sp>
              <p:nvSpPr>
                <p:cNvPr id="54" name="TextBox 48"/>
                <p:cNvSpPr txBox="1"/>
                <p:nvPr/>
              </p:nvSpPr>
              <p:spPr>
                <a:xfrm>
                  <a:off x="3699272" y="5934670"/>
                  <a:ext cx="3425428" cy="646331"/>
                </a:xfrm>
                <a:prstGeom prst="rect">
                  <a:avLst/>
                </a:prstGeom>
                <a:noFill/>
                <a:ln w="57150" cmpd="thickThin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>
                    <a:buFont typeface="Wingdings" pitchFamily="2" charset="2"/>
                    <a:buChar char="Ø"/>
                  </a:pPr>
                  <a:r>
                    <a:rPr lang="en-US" altLang="zh-CN" dirty="0" smtClean="0">
                      <a:solidFill>
                        <a:srgbClr val="FF0000"/>
                      </a:solidFill>
                      <a:latin typeface="微软雅黑" pitchFamily="34" charset="-122"/>
                      <a:ea typeface="微软雅黑" pitchFamily="34" charset="-122"/>
                    </a:rPr>
                    <a:t>Dual </a:t>
                  </a:r>
                  <a:r>
                    <a:rPr lang="en-US" altLang="zh-CN" dirty="0">
                      <a:solidFill>
                        <a:srgbClr val="FF0000"/>
                      </a:solidFill>
                      <a:latin typeface="微软雅黑" pitchFamily="34" charset="-122"/>
                      <a:ea typeface="微软雅黑" pitchFamily="34" charset="-122"/>
                    </a:rPr>
                    <a:t>ports 10 </a:t>
                  </a:r>
                  <a:r>
                    <a:rPr lang="en-US" altLang="zh-CN" dirty="0" err="1">
                      <a:solidFill>
                        <a:srgbClr val="FF0000"/>
                      </a:solidFill>
                      <a:latin typeface="微软雅黑" pitchFamily="34" charset="-122"/>
                      <a:ea typeface="微软雅黑" pitchFamily="34" charset="-122"/>
                    </a:rPr>
                    <a:t>GbE</a:t>
                  </a:r>
                  <a:r>
                    <a:rPr lang="en-US" altLang="zh-CN" dirty="0">
                      <a:solidFill>
                        <a:srgbClr val="FF0000"/>
                      </a:solidFill>
                      <a:latin typeface="微软雅黑" pitchFamily="34" charset="-122"/>
                      <a:ea typeface="微软雅黑" pitchFamily="34" charset="-122"/>
                    </a:rPr>
                    <a:t> </a:t>
                  </a:r>
                  <a:r>
                    <a:rPr lang="en-US" altLang="zh-CN" dirty="0" smtClean="0">
                      <a:solidFill>
                        <a:srgbClr val="FF0000"/>
                      </a:solidFill>
                      <a:latin typeface="微软雅黑" pitchFamily="34" charset="-122"/>
                      <a:ea typeface="微软雅黑" pitchFamily="34" charset="-122"/>
                    </a:rPr>
                    <a:t>SFP</a:t>
                  </a:r>
                </a:p>
                <a:p>
                  <a:pPr>
                    <a:buFont typeface="Wingdings" pitchFamily="2" charset="2"/>
                    <a:buChar char="Ø"/>
                  </a:pPr>
                  <a:r>
                    <a:rPr lang="en-US" altLang="zh-CN" dirty="0" smtClean="0">
                      <a:solidFill>
                        <a:srgbClr val="FF0000"/>
                      </a:solidFill>
                      <a:latin typeface="微软雅黑" pitchFamily="34" charset="-122"/>
                      <a:ea typeface="微软雅黑" pitchFamily="34" charset="-122"/>
                    </a:rPr>
                    <a:t>Optional number:0/1/2</a:t>
                  </a:r>
                  <a:endParaRPr lang="zh-CN" altLang="en-US" dirty="0">
                    <a:solidFill>
                      <a:srgbClr val="FF0000"/>
                    </a:solidFill>
                    <a:latin typeface="微软雅黑" pitchFamily="34" charset="-122"/>
                    <a:ea typeface="微软雅黑" pitchFamily="34" charset="-122"/>
                  </a:endParaRPr>
                </a:p>
              </p:txBody>
            </p:sp>
            <p:cxnSp>
              <p:nvCxnSpPr>
                <p:cNvPr id="55" name="直接箭头连接符 54"/>
                <p:cNvCxnSpPr/>
                <p:nvPr/>
              </p:nvCxnSpPr>
              <p:spPr>
                <a:xfrm rot="5400000" flipH="1" flipV="1">
                  <a:off x="4429918" y="5714222"/>
                  <a:ext cx="571504" cy="1588"/>
                </a:xfrm>
                <a:prstGeom prst="straightConnector1">
                  <a:avLst/>
                </a:prstGeom>
                <a:ln w="31750">
                  <a:solidFill>
                    <a:srgbClr val="FF0000"/>
                  </a:solidFill>
                  <a:prstDash val="solid"/>
                  <a:headEnd type="arrow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58" name="标题 1"/>
          <p:cNvSpPr txBox="1">
            <a:spLocks/>
          </p:cNvSpPr>
          <p:nvPr/>
        </p:nvSpPr>
        <p:spPr>
          <a:xfrm>
            <a:off x="304800" y="90466"/>
            <a:ext cx="8991600" cy="64294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-342900">
              <a:spcBef>
                <a:spcPct val="20000"/>
              </a:spcBef>
            </a:pPr>
            <a:r>
              <a:rPr lang="en-US" altLang="zh-CN" sz="3200" dirty="0" smtClean="0">
                <a:latin typeface="微软雅黑" pitchFamily="34" charset="-122"/>
                <a:ea typeface="微软雅黑" pitchFamily="34" charset="-122"/>
                <a:cs typeface="+mn-cs"/>
              </a:rPr>
              <a:t>I980-G10 </a:t>
            </a:r>
            <a:r>
              <a:rPr lang="en-US" altLang="zh-CN" sz="3200" dirty="0" smtClean="0">
                <a:latin typeface="微软雅黑" pitchFamily="34" charset="-122"/>
                <a:ea typeface="微软雅黑" pitchFamily="34" charset="-122"/>
              </a:rPr>
              <a:t>Back</a:t>
            </a:r>
            <a:r>
              <a:rPr lang="zh-CN" altLang="en-US" sz="32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3200" dirty="0">
                <a:latin typeface="微软雅黑"/>
                <a:ea typeface="微软雅黑"/>
                <a:cs typeface="微软雅黑"/>
                <a:sym typeface="Arial" pitchFamily="34" charset="0"/>
              </a:rPr>
              <a:t>Panel</a:t>
            </a:r>
          </a:p>
          <a:p>
            <a:pPr indent="-342900">
              <a:spcBef>
                <a:spcPct val="20000"/>
              </a:spcBef>
            </a:pPr>
            <a:r>
              <a:rPr lang="zh-CN" altLang="en-US" sz="3200" dirty="0" smtClean="0">
                <a:latin typeface="微软雅黑" pitchFamily="34" charset="-122"/>
                <a:ea typeface="微软雅黑" pitchFamily="34" charset="-122"/>
              </a:rPr>
              <a:t> </a:t>
            </a:r>
            <a:endParaRPr lang="zh-CN" altLang="en-US" sz="32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9" name="矩形 58"/>
          <p:cNvSpPr/>
          <p:nvPr/>
        </p:nvSpPr>
        <p:spPr>
          <a:xfrm>
            <a:off x="2051720" y="1916832"/>
            <a:ext cx="504056" cy="2448272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 59"/>
          <p:cNvSpPr/>
          <p:nvPr/>
        </p:nvSpPr>
        <p:spPr>
          <a:xfrm>
            <a:off x="6372200" y="1916832"/>
            <a:ext cx="504056" cy="2448272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1" name="直接箭头连接符 85"/>
          <p:cNvCxnSpPr/>
          <p:nvPr/>
        </p:nvCxnSpPr>
        <p:spPr>
          <a:xfrm>
            <a:off x="1547664" y="3645024"/>
            <a:ext cx="4824536" cy="0"/>
          </a:xfrm>
          <a:prstGeom prst="straightConnector1">
            <a:avLst/>
          </a:prstGeom>
          <a:ln w="31750">
            <a:solidFill>
              <a:srgbClr val="FF00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矩形 61"/>
          <p:cNvSpPr/>
          <p:nvPr/>
        </p:nvSpPr>
        <p:spPr>
          <a:xfrm>
            <a:off x="2051720" y="4365104"/>
            <a:ext cx="504056" cy="1296144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矩形 62"/>
          <p:cNvSpPr/>
          <p:nvPr/>
        </p:nvSpPr>
        <p:spPr>
          <a:xfrm>
            <a:off x="6372200" y="4365104"/>
            <a:ext cx="504056" cy="1296144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TextBox 98"/>
          <p:cNvSpPr txBox="1"/>
          <p:nvPr/>
        </p:nvSpPr>
        <p:spPr>
          <a:xfrm>
            <a:off x="0" y="4653136"/>
            <a:ext cx="2197100" cy="1754327"/>
          </a:xfrm>
          <a:prstGeom prst="rect">
            <a:avLst/>
          </a:prstGeom>
          <a:noFill/>
          <a:ln w="57150" cmpd="thickThin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altLang="zh-CN" dirty="0" smtClean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buFont typeface="Wingdings" pitchFamily="2" charset="2"/>
              <a:buChar char="Ø"/>
            </a:pPr>
            <a:r>
              <a:rPr lang="en-US" altLang="zh-CN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Management</a:t>
            </a:r>
            <a:endParaRPr lang="en-US" altLang="zh-CN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buFont typeface="Wingdings" pitchFamily="2" charset="2"/>
              <a:buChar char="Ø"/>
            </a:pPr>
            <a:r>
              <a:rPr lang="en-US" altLang="zh-CN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VGA </a:t>
            </a:r>
            <a:r>
              <a:rPr lang="en-US" altLang="zh-CN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Serial Port, 4* </a:t>
            </a:r>
            <a:r>
              <a:rPr lang="en-US" altLang="zh-CN" dirty="0" err="1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GbE</a:t>
            </a:r>
            <a:r>
              <a:rPr lang="en-US" altLang="zh-CN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/hundred </a:t>
            </a:r>
            <a:r>
              <a:rPr lang="en-US" altLang="zh-CN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Mbps</a:t>
            </a:r>
            <a:r>
              <a:rPr lang="zh-CN" altLang="en-US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interface</a:t>
            </a:r>
          </a:p>
          <a:p>
            <a:pPr>
              <a:buFont typeface="Wingdings" pitchFamily="2" charset="2"/>
              <a:buChar char="Ø"/>
            </a:pPr>
            <a:r>
              <a:rPr lang="en-US" altLang="zh-CN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4</a:t>
            </a:r>
            <a:r>
              <a:rPr lang="zh-CN" altLang="en-US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个</a:t>
            </a:r>
            <a:r>
              <a:rPr lang="en-US" altLang="zh-CN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USB</a:t>
            </a:r>
            <a:r>
              <a:rPr lang="zh-CN" altLang="en-US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interface</a:t>
            </a:r>
          </a:p>
        </p:txBody>
      </p:sp>
      <p:cxnSp>
        <p:nvCxnSpPr>
          <p:cNvPr id="65" name="直接箭头连接符 99"/>
          <p:cNvCxnSpPr>
            <a:stCxn id="64" idx="3"/>
          </p:cNvCxnSpPr>
          <p:nvPr/>
        </p:nvCxnSpPr>
        <p:spPr>
          <a:xfrm flipV="1">
            <a:off x="2197100" y="5373231"/>
            <a:ext cx="4175100" cy="157069"/>
          </a:xfrm>
          <a:prstGeom prst="straightConnector1">
            <a:avLst/>
          </a:prstGeom>
          <a:ln w="31750">
            <a:solidFill>
              <a:srgbClr val="FF00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9398000" y="2667000"/>
            <a:ext cx="16209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en-US" altLang="zh-CN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4</a:t>
            </a:r>
            <a:r>
              <a:rPr lang="en-US" altLang="zh-CN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* USB 2.0</a:t>
            </a:r>
            <a:endParaRPr lang="zh-CN" altLang="en-US" dirty="0">
              <a:solidFill>
                <a:srgbClr val="FF0000"/>
              </a:solidFill>
            </a:endParaRPr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9633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9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"/>
                            </p:stCondLst>
                            <p:childTnLst>
                              <p:par>
                                <p:cTn id="1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59" grpId="1" animBg="1"/>
      <p:bldP spid="60" grpId="0" animBg="1"/>
      <p:bldP spid="60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3416214"/>
              </p:ext>
            </p:extLst>
          </p:nvPr>
        </p:nvGraphicFramePr>
        <p:xfrm>
          <a:off x="4186312" y="923849"/>
          <a:ext cx="7484988" cy="5934151"/>
        </p:xfrm>
        <a:graphic>
          <a:graphicData uri="http://schemas.openxmlformats.org/drawingml/2006/table">
            <a:tbl>
              <a:tblPr>
                <a:tableStyleId>{D113A9D2-9D6B-4929-AA2D-F23B5EE8CBE7}</a:tableStyleId>
              </a:tblPr>
              <a:tblGrid>
                <a:gridCol w="1503288"/>
                <a:gridCol w="5981700"/>
              </a:tblGrid>
              <a:tr h="35777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CN" altLang="zh-CN" sz="1600" b="1" i="0" u="none" strike="noStrike" cap="none" normalizeH="0" baseline="0" dirty="0" smtClean="0">
                        <a:ln>
                          <a:noFill/>
                        </a:ln>
                        <a:effectLst/>
                        <a:latin typeface="微软雅黑" pitchFamily="34" charset="-122"/>
                        <a:ea typeface="微软雅黑" pitchFamily="34" charset="-122"/>
                        <a:sym typeface="微软雅黑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CN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微软雅黑" pitchFamily="34" charset="-122"/>
                          <a:ea typeface="微软雅黑" pitchFamily="34" charset="-122"/>
                          <a:sym typeface="Calibri" pitchFamily="34" charset="0"/>
                        </a:rPr>
                        <a:t>I980-G10</a:t>
                      </a:r>
                      <a:endParaRPr kumimoji="0" lang="zh-CN" alt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sym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86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altLang="zh-CN" sz="16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l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Calibri" pitchFamily="34" charset="0"/>
                        </a:rPr>
                        <a:t>Rake </a:t>
                      </a:r>
                      <a:endParaRPr kumimoji="0" lang="zh-CN" altLang="en-US" sz="1600" b="1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lt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+mn-cs"/>
                        <a:sym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8U</a:t>
                      </a:r>
                      <a:endParaRPr kumimoji="0" lang="zh-CN" altLang="en-US" sz="14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+mn-cs"/>
                        <a:sym typeface="微软雅黑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49249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altLang="zh-CN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Processor </a:t>
                      </a:r>
                      <a:endParaRPr kumimoji="0" lang="zh-CN" alt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sym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Maximum 8 Intel E7-8800/4800  V2 series of processor can be supported </a:t>
                      </a:r>
                      <a:endParaRPr kumimoji="0" lang="zh-CN" altLang="en-US" sz="14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+mn-cs"/>
                        <a:sym typeface="微软雅黑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32880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CN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Chipset</a:t>
                      </a:r>
                      <a:endParaRPr kumimoji="0" lang="zh-CN" alt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sym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Intel C602J</a:t>
                      </a:r>
                      <a:endParaRPr kumimoji="0" lang="zh-CN" altLang="en-US" sz="14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+mn-cs"/>
                        <a:sym typeface="微软雅黑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6952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l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Memory</a:t>
                      </a:r>
                      <a:endParaRPr kumimoji="0" lang="zh-CN" alt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sym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Support</a:t>
                      </a:r>
                      <a:r>
                        <a:rPr kumimoji="0" lang="zh-CN" alt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 </a:t>
                      </a: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128</a:t>
                      </a:r>
                      <a:r>
                        <a:rPr kumimoji="0" lang="zh-CN" alt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个</a:t>
                      </a: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DIMM</a:t>
                      </a:r>
                      <a:r>
                        <a:rPr kumimoji="0" lang="zh-CN" alt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 </a:t>
                      </a: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slots</a:t>
                      </a:r>
                      <a:r>
                        <a:rPr kumimoji="0" lang="zh-CN" alt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 ，</a:t>
                      </a: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and</a:t>
                      </a:r>
                      <a:r>
                        <a:rPr kumimoji="0" lang="zh-CN" alt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 </a:t>
                      </a: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8TB </a:t>
                      </a:r>
                      <a:r>
                        <a:rPr kumimoji="0" lang="zh-CN" alt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,</a:t>
                      </a: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RDIMMs, DDR3L, LR-DIMM</a:t>
                      </a:r>
                      <a:r>
                        <a:rPr kumimoji="0" lang="zh-CN" alt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 </a:t>
                      </a:r>
                      <a:r>
                        <a:rPr kumimoji="0" lang="zh-CN" altLang="zh-CN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(</a:t>
                      </a: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max)</a:t>
                      </a:r>
                      <a:endParaRPr kumimoji="0" lang="zh-CN" altLang="en-US" sz="14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+mn-cs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72443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I/O</a:t>
                      </a:r>
                      <a:r>
                        <a:rPr kumimoji="0" lang="zh-CN" altLang="en-US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 </a:t>
                      </a:r>
                      <a:r>
                        <a:rPr kumimoji="0" lang="en-US" altLang="zh-CN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Expansion </a:t>
                      </a:r>
                      <a:endParaRPr kumimoji="0" lang="zh-CN" alt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sym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Support</a:t>
                      </a:r>
                      <a:r>
                        <a:rPr kumimoji="0" lang="zh-CN" alt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 </a:t>
                      </a: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16 PCI-E3.0x8 slots</a:t>
                      </a:r>
                      <a:r>
                        <a:rPr kumimoji="0" lang="zh-CN" alt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 </a:t>
                      </a: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or 4 PCI-E3.0 x16 slots (support GPU</a:t>
                      </a:r>
                      <a:r>
                        <a:rPr kumimoji="0" lang="zh-CN" alt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、</a:t>
                      </a: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PHY)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Support</a:t>
                      </a:r>
                      <a:r>
                        <a:rPr kumimoji="0" lang="zh-CN" alt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 </a:t>
                      </a: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4 PCI-E3.0 x16 expansive</a:t>
                      </a:r>
                      <a:r>
                        <a:rPr kumimoji="0" lang="zh-CN" alt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 </a:t>
                      </a: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slots(max)</a:t>
                      </a:r>
                      <a:r>
                        <a:rPr kumimoji="0" lang="zh-CN" alt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；</a:t>
                      </a:r>
                      <a:endParaRPr kumimoji="0" lang="en-US" altLang="zh-CN" sz="14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+mn-cs"/>
                        <a:sym typeface="微软雅黑" pitchFamily="34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All</a:t>
                      </a:r>
                      <a:r>
                        <a:rPr kumimoji="0" lang="zh-CN" alt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 </a:t>
                      </a: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of</a:t>
                      </a:r>
                      <a:r>
                        <a:rPr kumimoji="0" lang="zh-CN" alt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 </a:t>
                      </a: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IO</a:t>
                      </a:r>
                      <a:r>
                        <a:rPr kumimoji="0" lang="zh-CN" alt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 </a:t>
                      </a: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slots</a:t>
                      </a:r>
                      <a:r>
                        <a:rPr kumimoji="0" lang="zh-CN" alt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 </a:t>
                      </a: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and</a:t>
                      </a:r>
                      <a:r>
                        <a:rPr kumimoji="0" lang="zh-CN" alt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 </a:t>
                      </a: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modules</a:t>
                      </a:r>
                      <a:r>
                        <a:rPr kumimoji="0" lang="zh-CN" alt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 </a:t>
                      </a: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support</a:t>
                      </a:r>
                      <a:r>
                        <a:rPr kumimoji="0" lang="zh-CN" alt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 </a:t>
                      </a: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hot</a:t>
                      </a:r>
                      <a:r>
                        <a:rPr kumimoji="0" lang="zh-CN" alt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 </a:t>
                      </a: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plug</a:t>
                      </a:r>
                      <a:endParaRPr kumimoji="0" lang="zh-CN" altLang="en-US" sz="14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+mn-cs"/>
                        <a:sym typeface="微软雅黑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8980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l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Storage</a:t>
                      </a:r>
                      <a:endParaRPr kumimoji="0" lang="zh-CN" alt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sym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Maximum 16 2.5 “SAS/ SATA</a:t>
                      </a:r>
                      <a:r>
                        <a:rPr kumimoji="0" lang="zh-CN" alt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 </a:t>
                      </a: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disks and</a:t>
                      </a:r>
                      <a:r>
                        <a:rPr kumimoji="0" lang="zh-CN" alt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 </a:t>
                      </a: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RAID 0,1,5,6</a:t>
                      </a:r>
                      <a:r>
                        <a:rPr kumimoji="0" lang="zh-CN" alt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 </a:t>
                      </a: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can be supported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zh-CN" altLang="zh-CN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2</a:t>
                      </a:r>
                      <a:r>
                        <a:rPr kumimoji="0" lang="zh-CN" alt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 </a:t>
                      </a:r>
                      <a:r>
                        <a:rPr kumimoji="0" lang="en-US" altLang="zh-CN" sz="140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mSATA</a:t>
                      </a: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 disks</a:t>
                      </a:r>
                      <a:r>
                        <a:rPr kumimoji="0" lang="zh-CN" alt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 </a:t>
                      </a: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are</a:t>
                      </a:r>
                      <a:r>
                        <a:rPr kumimoji="0" lang="zh-CN" alt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 </a:t>
                      </a: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optional</a:t>
                      </a:r>
                      <a:r>
                        <a:rPr kumimoji="0" lang="zh-CN" alt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 </a:t>
                      </a: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and</a:t>
                      </a:r>
                      <a:r>
                        <a:rPr kumimoji="0" lang="zh-CN" alt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 </a:t>
                      </a: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supporting RAID0,1 2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One</a:t>
                      </a:r>
                      <a:r>
                        <a:rPr kumimoji="0" lang="zh-CN" alt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 </a:t>
                      </a: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SATA DOM</a:t>
                      </a:r>
                      <a:r>
                        <a:rPr kumimoji="0" lang="zh-CN" alt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 </a:t>
                      </a: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is</a:t>
                      </a:r>
                      <a:r>
                        <a:rPr kumimoji="0" lang="zh-CN" alt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 </a:t>
                      </a: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optional</a:t>
                      </a:r>
                      <a:r>
                        <a:rPr kumimoji="0" lang="zh-CN" alt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 </a:t>
                      </a: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for</a:t>
                      </a:r>
                      <a:r>
                        <a:rPr kumimoji="0" lang="zh-CN" alt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 </a:t>
                      </a: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memory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49249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altLang="zh-CN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Network </a:t>
                      </a:r>
                      <a:endParaRPr kumimoji="0" lang="zh-CN" alt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sym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Integrated Intel I350 4-port Gigabit network card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Ten-gigabit network</a:t>
                      </a:r>
                      <a:r>
                        <a:rPr kumimoji="0" lang="zh-CN" alt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 </a:t>
                      </a: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module expansion</a:t>
                      </a:r>
                      <a:r>
                        <a:rPr kumimoji="0" lang="zh-CN" alt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 </a:t>
                      </a: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is</a:t>
                      </a:r>
                      <a:r>
                        <a:rPr kumimoji="0" lang="zh-CN" alt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 </a:t>
                      </a: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optional</a:t>
                      </a:r>
                      <a:r>
                        <a:rPr kumimoji="0" lang="zh-CN" alt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 </a:t>
                      </a:r>
                      <a:endParaRPr kumimoji="0" lang="en-US" altLang="zh-CN" sz="14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+mn-cs"/>
                        <a:sym typeface="微软雅黑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55292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l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Management</a:t>
                      </a:r>
                      <a:endParaRPr kumimoji="0" lang="zh-CN" alt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sym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Support</a:t>
                      </a:r>
                      <a:r>
                        <a:rPr kumimoji="0" lang="zh-CN" alt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 </a:t>
                      </a:r>
                      <a:r>
                        <a:rPr kumimoji="0" lang="en-US" alt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IPMI 2.0</a:t>
                      </a:r>
                      <a:r>
                        <a:rPr kumimoji="0" lang="zh-CN" alt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 </a:t>
                      </a: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and</a:t>
                      </a:r>
                      <a:r>
                        <a:rPr kumimoji="0" lang="zh-CN" alt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 </a:t>
                      </a:r>
                      <a:r>
                        <a:rPr kumimoji="0" lang="en-US" altLang="zh-CN" sz="140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r</a:t>
                      </a:r>
                      <a:r>
                        <a:rPr kumimoji="0" lang="en-US" altLang="en-US" sz="140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KVM</a:t>
                      </a:r>
                      <a:r>
                        <a:rPr kumimoji="0" lang="zh-CN" alt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; </a:t>
                      </a: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provide</a:t>
                      </a:r>
                      <a:r>
                        <a:rPr kumimoji="0" lang="zh-CN" alt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 </a:t>
                      </a: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WEB</a:t>
                      </a:r>
                      <a:r>
                        <a:rPr kumimoji="0" lang="zh-CN" alt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 </a:t>
                      </a: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management</a:t>
                      </a:r>
                      <a:r>
                        <a:rPr kumimoji="0" lang="zh-CN" alt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 </a:t>
                      </a: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interface</a:t>
                      </a:r>
                      <a:r>
                        <a:rPr kumimoji="0" lang="zh-CN" alt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 </a:t>
                      </a: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and</a:t>
                      </a:r>
                      <a:r>
                        <a:rPr kumimoji="0" lang="zh-CN" alt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 </a:t>
                      </a: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touch</a:t>
                      </a:r>
                      <a:r>
                        <a:rPr kumimoji="0" lang="zh-CN" alt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 </a:t>
                      </a: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intelligent</a:t>
                      </a:r>
                      <a:r>
                        <a:rPr kumimoji="0" lang="zh-CN" alt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 </a:t>
                      </a: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screen</a:t>
                      </a:r>
                      <a:r>
                        <a:rPr kumimoji="0" lang="zh-CN" alt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 </a:t>
                      </a: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for</a:t>
                      </a:r>
                      <a:r>
                        <a:rPr kumimoji="0" lang="zh-CN" alt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 </a:t>
                      </a: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monitoring</a:t>
                      </a:r>
                      <a:r>
                        <a:rPr kumimoji="0" lang="zh-CN" alt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 </a:t>
                      </a:r>
                      <a:endParaRPr kumimoji="0" lang="zh-CN" altLang="en-US" sz="14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+mn-cs"/>
                        <a:sym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49249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altLang="zh-CN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微软雅黑" pitchFamily="34" charset="-122"/>
                          <a:ea typeface="微软雅黑" pitchFamily="34" charset="-122"/>
                          <a:sym typeface="微软雅黑" pitchFamily="34" charset="-122"/>
                        </a:rPr>
                        <a:t>Power supply </a:t>
                      </a:r>
                      <a:endParaRPr kumimoji="0" lang="zh-CN" alt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sym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  <a:sym typeface="微软雅黑" pitchFamily="34" charset="-122"/>
                        </a:rPr>
                        <a:t>Support 4 power supply modules (maximum), each module is 2000W, champion conversion efficiency:92%; redundant N+N or N+1 can be realized. </a:t>
                      </a:r>
                      <a:endParaRPr kumimoji="0" lang="zh-CN" altLang="en-US" sz="14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+mn-cs"/>
                        <a:sym typeface="微软雅黑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sp>
        <p:nvSpPr>
          <p:cNvPr id="20" name="标题 1"/>
          <p:cNvSpPr txBox="1">
            <a:spLocks/>
          </p:cNvSpPr>
          <p:nvPr/>
        </p:nvSpPr>
        <p:spPr>
          <a:xfrm>
            <a:off x="251520" y="101600"/>
            <a:ext cx="7470080" cy="64294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-342900">
              <a:spcBef>
                <a:spcPct val="20000"/>
              </a:spcBef>
            </a:pPr>
            <a:r>
              <a:rPr lang="en-US" altLang="zh-CN" sz="3200" dirty="0" smtClean="0">
                <a:latin typeface="微软雅黑" pitchFamily="34" charset="-122"/>
                <a:ea typeface="微软雅黑" pitchFamily="34" charset="-122"/>
                <a:cs typeface="+mn-cs"/>
              </a:rPr>
              <a:t>Technical specifications of </a:t>
            </a:r>
            <a:r>
              <a:rPr lang="en-US" altLang="zh-CN" sz="3200" dirty="0">
                <a:latin typeface="微软雅黑" pitchFamily="34" charset="-122"/>
                <a:ea typeface="微软雅黑" pitchFamily="34" charset="-122"/>
              </a:rPr>
              <a:t>I980-G10 </a:t>
            </a:r>
            <a:endParaRPr lang="en-US" altLang="zh-CN" sz="3200" dirty="0">
              <a:latin typeface="微软雅黑" pitchFamily="34" charset="-122"/>
              <a:ea typeface="微软雅黑" pitchFamily="34" charset="-122"/>
              <a:cs typeface="+mn-cs"/>
            </a:endParaRPr>
          </a:p>
          <a:p>
            <a:pPr indent="-342900">
              <a:spcBef>
                <a:spcPct val="20000"/>
              </a:spcBef>
            </a:pPr>
            <a:endParaRPr lang="zh-CN" altLang="en-US" sz="3200" dirty="0"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pic>
        <p:nvPicPr>
          <p:cNvPr id="21" name="Picture 2" descr="D:\曙光工作资料\2013年工作资料\机型资料\I980-G10\机器图片\I980back副本副本.png"/>
          <p:cNvPicPr>
            <a:picLocks noChangeAspect="1" noChangeArrowheads="1"/>
          </p:cNvPicPr>
          <p:nvPr/>
        </p:nvPicPr>
        <p:blipFill>
          <a:blip r:embed="rId3" cstate="print"/>
          <a:srcRect l="16198" r="16063"/>
          <a:stretch>
            <a:fillRect/>
          </a:stretch>
        </p:blipFill>
        <p:spPr bwMode="auto">
          <a:xfrm>
            <a:off x="179512" y="3789040"/>
            <a:ext cx="3429024" cy="28474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196752"/>
            <a:ext cx="3286920" cy="23957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6116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圆角矩形 47"/>
          <p:cNvSpPr/>
          <p:nvPr/>
        </p:nvSpPr>
        <p:spPr>
          <a:xfrm>
            <a:off x="297572" y="3717031"/>
            <a:ext cx="9913228" cy="2806464"/>
          </a:xfrm>
          <a:custGeom>
            <a:avLst/>
            <a:gdLst/>
            <a:ahLst/>
            <a:cxnLst/>
            <a:rect l="l" t="t" r="r" b="b"/>
            <a:pathLst>
              <a:path w="8060499" h="2170190">
                <a:moveTo>
                  <a:pt x="186046" y="209"/>
                </a:moveTo>
                <a:cubicBezTo>
                  <a:pt x="194848" y="-189"/>
                  <a:pt x="202241" y="39"/>
                  <a:pt x="207623" y="395"/>
                </a:cubicBezTo>
                <a:lnTo>
                  <a:pt x="217298" y="1377"/>
                </a:lnTo>
                <a:cubicBezTo>
                  <a:pt x="217625" y="1377"/>
                  <a:pt x="4032640" y="1377"/>
                  <a:pt x="7845529" y="1377"/>
                </a:cubicBezTo>
                <a:cubicBezTo>
                  <a:pt x="7845629" y="1366"/>
                  <a:pt x="8064693" y="-23078"/>
                  <a:pt x="8060438" y="231183"/>
                </a:cubicBezTo>
                <a:cubicBezTo>
                  <a:pt x="8060438" y="231267"/>
                  <a:pt x="8060438" y="1129460"/>
                  <a:pt x="8060438" y="2072910"/>
                </a:cubicBezTo>
                <a:lnTo>
                  <a:pt x="8054088" y="2072910"/>
                </a:lnTo>
                <a:lnTo>
                  <a:pt x="8054088" y="2077118"/>
                </a:lnTo>
                <a:cubicBezTo>
                  <a:pt x="8054088" y="2128520"/>
                  <a:pt x="8012418" y="2170190"/>
                  <a:pt x="7961016" y="2170190"/>
                </a:cubicBezTo>
                <a:lnTo>
                  <a:pt x="7420044" y="2170190"/>
                </a:lnTo>
                <a:lnTo>
                  <a:pt x="6235696" y="2170190"/>
                </a:lnTo>
                <a:lnTo>
                  <a:pt x="5848288" y="2170190"/>
                </a:lnTo>
                <a:cubicBezTo>
                  <a:pt x="5780668" y="2170190"/>
                  <a:pt x="5722277" y="2130677"/>
                  <a:pt x="5696136" y="2072910"/>
                </a:cubicBezTo>
                <a:lnTo>
                  <a:pt x="5691378" y="2072910"/>
                </a:lnTo>
                <a:cubicBezTo>
                  <a:pt x="5618251" y="1968430"/>
                  <a:pt x="5515842" y="1821835"/>
                  <a:pt x="5413432" y="1674364"/>
                </a:cubicBezTo>
                <a:cubicBezTo>
                  <a:pt x="5358108" y="1600826"/>
                  <a:pt x="5290018" y="1582441"/>
                  <a:pt x="5200650" y="1576313"/>
                </a:cubicBezTo>
                <a:cubicBezTo>
                  <a:pt x="5200418" y="1576313"/>
                  <a:pt x="2670557" y="1579377"/>
                  <a:pt x="140696" y="1582441"/>
                </a:cubicBezTo>
                <a:cubicBezTo>
                  <a:pt x="-12505" y="1582441"/>
                  <a:pt x="260" y="1374088"/>
                  <a:pt x="260" y="1374084"/>
                </a:cubicBezTo>
                <a:cubicBezTo>
                  <a:pt x="260" y="1373888"/>
                  <a:pt x="260" y="822452"/>
                  <a:pt x="260" y="271016"/>
                </a:cubicBezTo>
                <a:cubicBezTo>
                  <a:pt x="-6256" y="36422"/>
                  <a:pt x="124429" y="2993"/>
                  <a:pt x="186046" y="209"/>
                </a:cubicBezTo>
                <a:close/>
              </a:path>
            </a:pathLst>
          </a:cu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0" name="Freeform 5"/>
          <p:cNvSpPr>
            <a:spLocks/>
          </p:cNvSpPr>
          <p:nvPr/>
        </p:nvSpPr>
        <p:spPr bwMode="gray">
          <a:xfrm>
            <a:off x="259592" y="849536"/>
            <a:ext cx="11475208" cy="2660010"/>
          </a:xfrm>
          <a:custGeom>
            <a:avLst/>
            <a:gdLst/>
            <a:ahLst/>
            <a:cxnLst/>
            <a:rect l="l" t="t" r="r" b="b"/>
            <a:pathLst>
              <a:path w="8060500" h="2181333">
                <a:moveTo>
                  <a:pt x="99680" y="0"/>
                </a:moveTo>
                <a:lnTo>
                  <a:pt x="680614" y="0"/>
                </a:lnTo>
                <a:lnTo>
                  <a:pt x="1739630" y="0"/>
                </a:lnTo>
                <a:lnTo>
                  <a:pt x="2320564" y="0"/>
                </a:lnTo>
                <a:cubicBezTo>
                  <a:pt x="2366399" y="0"/>
                  <a:pt x="2404335" y="33823"/>
                  <a:pt x="2409101" y="78116"/>
                </a:cubicBezTo>
                <a:lnTo>
                  <a:pt x="2414991" y="78116"/>
                </a:lnTo>
                <a:cubicBezTo>
                  <a:pt x="2482165" y="178776"/>
                  <a:pt x="2564617" y="302583"/>
                  <a:pt x="2647068" y="426986"/>
                </a:cubicBezTo>
                <a:cubicBezTo>
                  <a:pt x="2702392" y="504037"/>
                  <a:pt x="2770482" y="523300"/>
                  <a:pt x="2859850" y="529721"/>
                </a:cubicBezTo>
                <a:cubicBezTo>
                  <a:pt x="2860170" y="529721"/>
                  <a:pt x="5389987" y="526510"/>
                  <a:pt x="7919804" y="523300"/>
                </a:cubicBezTo>
                <a:cubicBezTo>
                  <a:pt x="8072983" y="523300"/>
                  <a:pt x="8060244" y="741543"/>
                  <a:pt x="8060240" y="741610"/>
                </a:cubicBezTo>
                <a:cubicBezTo>
                  <a:pt x="8060240" y="741610"/>
                  <a:pt x="8060240" y="1319490"/>
                  <a:pt x="8060240" y="1897370"/>
                </a:cubicBezTo>
                <a:cubicBezTo>
                  <a:pt x="8068750" y="2218415"/>
                  <a:pt x="7843202" y="2179890"/>
                  <a:pt x="7843202" y="2179890"/>
                </a:cubicBezTo>
                <a:cubicBezTo>
                  <a:pt x="7843202" y="2179890"/>
                  <a:pt x="4028023" y="2179890"/>
                  <a:pt x="214971" y="2179890"/>
                </a:cubicBezTo>
                <a:cubicBezTo>
                  <a:pt x="214790" y="2179911"/>
                  <a:pt x="-4192" y="2205463"/>
                  <a:pt x="62" y="1939106"/>
                </a:cubicBezTo>
                <a:cubicBezTo>
                  <a:pt x="62" y="1938919"/>
                  <a:pt x="62" y="1041027"/>
                  <a:pt x="62" y="78116"/>
                </a:cubicBezTo>
                <a:lnTo>
                  <a:pt x="11143" y="78116"/>
                </a:lnTo>
                <a:cubicBezTo>
                  <a:pt x="15909" y="33823"/>
                  <a:pt x="53845" y="0"/>
                  <a:pt x="99680" y="0"/>
                </a:cubicBezTo>
                <a:close/>
              </a:path>
            </a:pathLst>
          </a:custGeom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600"/>
          </a:p>
        </p:txBody>
      </p:sp>
      <p:sp>
        <p:nvSpPr>
          <p:cNvPr id="21" name="AutoShape 7"/>
          <p:cNvSpPr>
            <a:spLocks noChangeArrowheads="1"/>
          </p:cNvSpPr>
          <p:nvPr/>
        </p:nvSpPr>
        <p:spPr bwMode="gray">
          <a:xfrm flipV="1">
            <a:off x="608767" y="1214016"/>
            <a:ext cx="2429857" cy="216285"/>
          </a:xfrm>
          <a:custGeom>
            <a:avLst/>
            <a:gdLst>
              <a:gd name="G0" fmla="+- 3959 0 0"/>
              <a:gd name="G1" fmla="+- 21600 0 3959"/>
              <a:gd name="G2" fmla="*/ 3959 1 2"/>
              <a:gd name="G3" fmla="+- 21600 0 G2"/>
              <a:gd name="G4" fmla="+/ 3959 21600 2"/>
              <a:gd name="G5" fmla="+/ G1 0 2"/>
              <a:gd name="G6" fmla="*/ 21600 21600 3959"/>
              <a:gd name="G7" fmla="*/ G6 1 2"/>
              <a:gd name="G8" fmla="+- 21600 0 G7"/>
              <a:gd name="G9" fmla="*/ 21600 1 2"/>
              <a:gd name="G10" fmla="+- 3959 0 G9"/>
              <a:gd name="G11" fmla="?: G10 G8 0"/>
              <a:gd name="G12" fmla="?: G10 G7 21600"/>
              <a:gd name="T0" fmla="*/ 19620 w 21600"/>
              <a:gd name="T1" fmla="*/ 10800 h 21600"/>
              <a:gd name="T2" fmla="*/ 10800 w 21600"/>
              <a:gd name="T3" fmla="*/ 21600 h 21600"/>
              <a:gd name="T4" fmla="*/ 1980 w 21600"/>
              <a:gd name="T5" fmla="*/ 10800 h 21600"/>
              <a:gd name="T6" fmla="*/ 10800 w 21600"/>
              <a:gd name="T7" fmla="*/ 0 h 21600"/>
              <a:gd name="T8" fmla="*/ 3780 w 21600"/>
              <a:gd name="T9" fmla="*/ 3780 h 21600"/>
              <a:gd name="T10" fmla="*/ 17820 w 21600"/>
              <a:gd name="T11" fmla="*/ 1782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3959" y="21600"/>
                </a:lnTo>
                <a:lnTo>
                  <a:pt x="17641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chemeClr val="accent1">
                  <a:alpha val="39999"/>
                </a:schemeClr>
              </a:gs>
              <a:gs pos="100000">
                <a:schemeClr val="accent1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292929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en-US" sz="160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2" name="AutoShape 8"/>
          <p:cNvSpPr>
            <a:spLocks noChangeArrowheads="1"/>
          </p:cNvSpPr>
          <p:nvPr/>
        </p:nvSpPr>
        <p:spPr bwMode="gray">
          <a:xfrm>
            <a:off x="4063296" y="1698283"/>
            <a:ext cx="3544003" cy="1802725"/>
          </a:xfrm>
          <a:prstGeom prst="roundRect">
            <a:avLst>
              <a:gd name="adj" fmla="val 4412"/>
            </a:avLst>
          </a:prstGeom>
          <a:gradFill rotWithShape="1">
            <a:gsLst>
              <a:gs pos="0">
                <a:srgbClr val="FFFFFF">
                  <a:alpha val="0"/>
                </a:srgbClr>
              </a:gs>
              <a:gs pos="100000">
                <a:srgbClr val="DAE9FA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F8F8F8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8080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en-US" sz="160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3" name="AutoShape 9"/>
          <p:cNvSpPr>
            <a:spLocks noChangeArrowheads="1"/>
          </p:cNvSpPr>
          <p:nvPr/>
        </p:nvSpPr>
        <p:spPr bwMode="gray">
          <a:xfrm>
            <a:off x="4395851" y="1722765"/>
            <a:ext cx="2509501" cy="359415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bg1"/>
              </a:gs>
              <a:gs pos="100000">
                <a:srgbClr val="EAEAEA">
                  <a:alpha val="0"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3366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40161" dir="4293903" algn="ctr" rotWithShape="0">
                    <a:srgbClr val="FFFFCC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en-US" sz="160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4" name="AutoShape 10"/>
          <p:cNvSpPr>
            <a:spLocks noChangeArrowheads="1"/>
          </p:cNvSpPr>
          <p:nvPr/>
        </p:nvSpPr>
        <p:spPr bwMode="gray">
          <a:xfrm>
            <a:off x="4383944" y="1748234"/>
            <a:ext cx="3134456" cy="321246"/>
          </a:xfrm>
          <a:prstGeom prst="roundRect">
            <a:avLst>
              <a:gd name="adj" fmla="val 50000"/>
            </a:avLst>
          </a:prstGeom>
          <a:ln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zh-CN" sz="2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itchFamily="34" charset="-122"/>
                <a:ea typeface="微软雅黑" pitchFamily="34" charset="-122"/>
                <a:cs typeface="Arial" pitchFamily="34" charset="0"/>
              </a:rPr>
              <a:t>offline-optical </a:t>
            </a:r>
            <a:r>
              <a:rPr lang="en-US" altLang="zh-CN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itchFamily="34" charset="-122"/>
                <a:ea typeface="微软雅黑" pitchFamily="34" charset="-122"/>
                <a:cs typeface="Arial" pitchFamily="34" charset="0"/>
              </a:rPr>
              <a:t>diagnosis</a:t>
            </a:r>
            <a:endParaRPr lang="en-US" altLang="en-US" sz="2000" b="1" dirty="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25" name="Text Box 12"/>
          <p:cNvSpPr txBox="1">
            <a:spLocks noChangeArrowheads="1"/>
          </p:cNvSpPr>
          <p:nvPr/>
        </p:nvSpPr>
        <p:spPr bwMode="auto">
          <a:xfrm>
            <a:off x="4291980" y="2141364"/>
            <a:ext cx="3264520" cy="1661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ts val="1400"/>
              <a:tabLst/>
            </a:pPr>
            <a:r>
              <a:rPr kumimoji="0" lang="en-US" altLang="zh-CN" sz="1400" b="0" i="0" u="none" strike="noStrike" cap="none" normalizeH="0" baseline="0" dirty="0" smtClean="0">
                <a:ln>
                  <a:noFill/>
                </a:ln>
                <a:effectLst/>
                <a:latin typeface="微软雅黑" pitchFamily="34" charset="-122"/>
                <a:ea typeface="微软雅黑" pitchFamily="34" charset="-122"/>
                <a:cs typeface="Arial" pitchFamily="34" charset="0"/>
              </a:rPr>
              <a:t> </a:t>
            </a:r>
            <a:endParaRPr lang="zh-CN" altLang="zh-CN" sz="1400" dirty="0"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ts val="1400"/>
              <a:buFont typeface="华文细黑" pitchFamily="2" charset="-122"/>
              <a:buChar char="•"/>
            </a:pPr>
            <a:r>
              <a:rPr lang="en-US" altLang="zh-CN" sz="1400" dirty="0" smtClean="0">
                <a:latin typeface="微软雅黑" pitchFamily="34" charset="-122"/>
                <a:ea typeface="微软雅黑" pitchFamily="34" charset="-122"/>
                <a:cs typeface="Arial" pitchFamily="34" charset="0"/>
              </a:rPr>
              <a:t>Quickly</a:t>
            </a:r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  <a:cs typeface="Arial" pitchFamily="34" charset="0"/>
              </a:rPr>
              <a:t> </a:t>
            </a:r>
            <a:r>
              <a:rPr lang="en-US" altLang="zh-CN" sz="1400" dirty="0">
                <a:latin typeface="微软雅黑" pitchFamily="34" charset="-122"/>
                <a:ea typeface="微软雅黑" pitchFamily="34" charset="-122"/>
                <a:cs typeface="Arial" pitchFamily="34" charset="0"/>
              </a:rPr>
              <a:t>locate</a:t>
            </a:r>
            <a:r>
              <a:rPr lang="zh-CN" altLang="en-US" sz="1400" dirty="0">
                <a:latin typeface="微软雅黑" pitchFamily="34" charset="-122"/>
                <a:ea typeface="微软雅黑" pitchFamily="34" charset="-122"/>
                <a:cs typeface="Arial" pitchFamily="34" charset="0"/>
              </a:rPr>
              <a:t> </a:t>
            </a:r>
            <a:r>
              <a:rPr lang="en-US" altLang="zh-CN" sz="1400" dirty="0">
                <a:latin typeface="微软雅黑" pitchFamily="34" charset="-122"/>
                <a:ea typeface="微软雅黑" pitchFamily="34" charset="-122"/>
                <a:cs typeface="Arial" pitchFamily="34" charset="0"/>
              </a:rPr>
              <a:t>the</a:t>
            </a:r>
            <a:r>
              <a:rPr lang="zh-CN" altLang="en-US" sz="1400" dirty="0">
                <a:latin typeface="微软雅黑" pitchFamily="34" charset="-122"/>
                <a:ea typeface="微软雅黑" pitchFamily="34" charset="-122"/>
                <a:cs typeface="Arial" pitchFamily="34" charset="0"/>
              </a:rPr>
              <a:t> </a:t>
            </a:r>
            <a:r>
              <a:rPr lang="en-US" altLang="zh-CN" sz="1400" dirty="0" smtClean="0">
                <a:latin typeface="微软雅黑" pitchFamily="34" charset="-122"/>
                <a:ea typeface="微软雅黑" pitchFamily="34" charset="-122"/>
                <a:cs typeface="Arial" pitchFamily="34" charset="0"/>
              </a:rPr>
              <a:t>failures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ts val="1400"/>
              <a:buFont typeface="华文细黑" pitchFamily="2" charset="-122"/>
              <a:buChar char="•"/>
            </a:pPr>
            <a:r>
              <a:rPr lang="en-US" altLang="zh-CN" sz="1400" dirty="0" smtClean="0">
                <a:latin typeface="微软雅黑" pitchFamily="34" charset="-122"/>
                <a:ea typeface="微软雅黑" pitchFamily="34" charset="-122"/>
                <a:cs typeface="Arial" pitchFamily="34" charset="0"/>
              </a:rPr>
              <a:t>Higher </a:t>
            </a:r>
            <a:r>
              <a:rPr lang="en-US" altLang="zh-CN" sz="1400" dirty="0">
                <a:latin typeface="微软雅黑" pitchFamily="34" charset="-122"/>
                <a:ea typeface="微软雅黑" pitchFamily="34" charset="-122"/>
                <a:cs typeface="Arial" pitchFamily="34" charset="0"/>
              </a:rPr>
              <a:t>efficiency </a:t>
            </a:r>
            <a:r>
              <a:rPr lang="zh-CN" altLang="en-US" sz="1400" dirty="0">
                <a:latin typeface="微软雅黑" pitchFamily="34" charset="-122"/>
                <a:ea typeface="微软雅黑" pitchFamily="34" charset="-122"/>
                <a:cs typeface="Arial" pitchFamily="34" charset="0"/>
              </a:rPr>
              <a:t> </a:t>
            </a:r>
            <a:r>
              <a:rPr lang="en-US" altLang="zh-CN" sz="1400" dirty="0" smtClean="0">
                <a:latin typeface="微软雅黑" pitchFamily="34" charset="-122"/>
                <a:ea typeface="微软雅黑" pitchFamily="34" charset="-122"/>
                <a:cs typeface="Arial" pitchFamily="34" charset="0"/>
              </a:rPr>
              <a:t>in</a:t>
            </a:r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  <a:cs typeface="Arial" pitchFamily="34" charset="0"/>
              </a:rPr>
              <a:t> </a:t>
            </a:r>
            <a:r>
              <a:rPr lang="en-US" altLang="zh-CN" sz="1400" dirty="0" smtClean="0">
                <a:latin typeface="微软雅黑" pitchFamily="34" charset="-122"/>
                <a:ea typeface="微软雅黑" pitchFamily="34" charset="-122"/>
                <a:cs typeface="Arial" pitchFamily="34" charset="0"/>
              </a:rPr>
              <a:t>maintaining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ts val="1400"/>
              <a:buFont typeface="华文细黑" pitchFamily="2" charset="-122"/>
              <a:buChar char="•"/>
            </a:pPr>
            <a:r>
              <a:rPr lang="en-US" altLang="zh-CN" sz="1400" dirty="0" smtClean="0">
                <a:latin typeface="微软雅黑" pitchFamily="34" charset="-122"/>
                <a:ea typeface="微软雅黑" pitchFamily="34" charset="-122"/>
                <a:cs typeface="Arial" pitchFamily="34" charset="0"/>
              </a:rPr>
              <a:t>First</a:t>
            </a:r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  <a:cs typeface="Arial" pitchFamily="34" charset="0"/>
              </a:rPr>
              <a:t> </a:t>
            </a:r>
            <a:r>
              <a:rPr lang="en-US" altLang="zh-CN" sz="1400" dirty="0">
                <a:latin typeface="微软雅黑" pitchFamily="34" charset="-122"/>
                <a:ea typeface="微软雅黑" pitchFamily="34" charset="-122"/>
                <a:cs typeface="Arial" pitchFamily="34" charset="0"/>
              </a:rPr>
              <a:t>use</a:t>
            </a:r>
            <a:r>
              <a:rPr lang="zh-CN" altLang="en-US" sz="1400" dirty="0">
                <a:latin typeface="微软雅黑" pitchFamily="34" charset="-122"/>
                <a:ea typeface="微软雅黑" pitchFamily="34" charset="-122"/>
                <a:cs typeface="Arial" pitchFamily="34" charset="0"/>
              </a:rPr>
              <a:t> </a:t>
            </a:r>
            <a:r>
              <a:rPr lang="en-US" altLang="zh-CN" sz="1400" dirty="0">
                <a:latin typeface="微软雅黑" pitchFamily="34" charset="-122"/>
                <a:ea typeface="微软雅黑" pitchFamily="34" charset="-122"/>
                <a:cs typeface="Arial" pitchFamily="34" charset="0"/>
              </a:rPr>
              <a:t>in</a:t>
            </a:r>
            <a:r>
              <a:rPr lang="zh-CN" altLang="en-US" sz="1400" dirty="0">
                <a:latin typeface="微软雅黑" pitchFamily="34" charset="-122"/>
                <a:ea typeface="微软雅黑" pitchFamily="34" charset="-122"/>
                <a:cs typeface="Arial" pitchFamily="34" charset="0"/>
              </a:rPr>
              <a:t> </a:t>
            </a:r>
            <a:r>
              <a:rPr lang="en-US" altLang="zh-CN" sz="1400" dirty="0">
                <a:latin typeface="微软雅黑" pitchFamily="34" charset="-122"/>
                <a:ea typeface="微软雅黑" pitchFamily="34" charset="-122"/>
                <a:cs typeface="Arial" pitchFamily="34" charset="0"/>
              </a:rPr>
              <a:t>8-way system</a:t>
            </a:r>
            <a:endParaRPr lang="zh-CN" altLang="en-US" sz="1400" dirty="0"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  <a:p>
            <a:pPr>
              <a:buClr>
                <a:schemeClr val="bg2"/>
              </a:buClr>
              <a:buSzPts val="1400"/>
            </a:pPr>
            <a:endParaRPr lang="en-US" altLang="zh-CN" sz="1400" dirty="0" smtClean="0"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  <a:p>
            <a:pPr>
              <a:buClr>
                <a:schemeClr val="bg2"/>
              </a:buClr>
              <a:buSzPts val="1400"/>
              <a:buFont typeface="华文细黑" pitchFamily="2" charset="-122"/>
              <a:buChar char="•"/>
            </a:pPr>
            <a:endParaRPr lang="zh-CN" altLang="en-US" sz="1400" dirty="0" smtClean="0"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b="0" i="0" u="none" strike="noStrike" cap="none" normalizeH="0" baseline="0" dirty="0" smtClean="0">
              <a:ln>
                <a:noFill/>
              </a:ln>
              <a:effectLst/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26" name="AutoShape 13"/>
          <p:cNvSpPr>
            <a:spLocks noChangeArrowheads="1"/>
          </p:cNvSpPr>
          <p:nvPr/>
        </p:nvSpPr>
        <p:spPr bwMode="gray">
          <a:xfrm>
            <a:off x="408360" y="1841501"/>
            <a:ext cx="3338140" cy="1638300"/>
          </a:xfrm>
          <a:prstGeom prst="roundRect">
            <a:avLst>
              <a:gd name="adj" fmla="val 4412"/>
            </a:avLst>
          </a:prstGeom>
          <a:gradFill rotWithShape="1">
            <a:gsLst>
              <a:gs pos="0">
                <a:srgbClr val="FFFFFF">
                  <a:alpha val="0"/>
                </a:srgbClr>
              </a:gs>
              <a:gs pos="100000">
                <a:srgbClr val="DAE9FA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F8F8F8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8080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en-US" sz="160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7" name="AutoShape 14"/>
          <p:cNvSpPr>
            <a:spLocks noChangeArrowheads="1"/>
          </p:cNvSpPr>
          <p:nvPr/>
        </p:nvSpPr>
        <p:spPr bwMode="gray">
          <a:xfrm>
            <a:off x="7899400" y="1946281"/>
            <a:ext cx="3759200" cy="1529328"/>
          </a:xfrm>
          <a:prstGeom prst="roundRect">
            <a:avLst>
              <a:gd name="adj" fmla="val 4412"/>
            </a:avLst>
          </a:prstGeom>
          <a:gradFill rotWithShape="1">
            <a:gsLst>
              <a:gs pos="0">
                <a:srgbClr val="FFFFFF">
                  <a:alpha val="0"/>
                </a:srgbClr>
              </a:gs>
              <a:gs pos="100000">
                <a:srgbClr val="DAE9FA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F8F8F8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8080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28" name="AutoShape 16"/>
          <p:cNvSpPr>
            <a:spLocks noChangeArrowheads="1"/>
          </p:cNvSpPr>
          <p:nvPr/>
        </p:nvSpPr>
        <p:spPr bwMode="gray">
          <a:xfrm>
            <a:off x="711239" y="1420355"/>
            <a:ext cx="2509501" cy="359415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bg1"/>
              </a:gs>
              <a:gs pos="100000">
                <a:srgbClr val="EAEAEA">
                  <a:alpha val="0"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3366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40161" dir="4293903" algn="ctr" rotWithShape="0">
                    <a:srgbClr val="FFFFCC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en-US" sz="16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9" name="AutoShape 17"/>
          <p:cNvSpPr>
            <a:spLocks noChangeArrowheads="1"/>
          </p:cNvSpPr>
          <p:nvPr/>
        </p:nvSpPr>
        <p:spPr bwMode="gray">
          <a:xfrm>
            <a:off x="679252" y="1456787"/>
            <a:ext cx="2571948" cy="321246"/>
          </a:xfrm>
          <a:prstGeom prst="roundRect">
            <a:avLst>
              <a:gd name="adj" fmla="val 50000"/>
            </a:avLst>
          </a:prstGeom>
          <a:ln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altLang="zh-CN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itchFamily="34" charset="-122"/>
                <a:ea typeface="微软雅黑" pitchFamily="34" charset="-122"/>
                <a:cs typeface="Arial" pitchFamily="34" charset="0"/>
              </a:rPr>
              <a:t>hardware </a:t>
            </a:r>
            <a:r>
              <a:rPr lang="en-US" altLang="zh-CN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itchFamily="34" charset="-122"/>
                <a:ea typeface="微软雅黑" pitchFamily="34" charset="-122"/>
                <a:cs typeface="Arial" pitchFamily="34" charset="0"/>
              </a:rPr>
              <a:t>partitions</a:t>
            </a:r>
            <a:endParaRPr lang="en-US" altLang="en-US" sz="2000" b="1" dirty="0">
              <a:effectLst>
                <a:outerShdw blurRad="38100" dist="38100" dir="2700000" algn="tl">
                  <a:srgbClr val="C0C0C0"/>
                </a:outerShdw>
              </a:effectLst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31" name="Text Box 19"/>
          <p:cNvSpPr txBox="1">
            <a:spLocks noChangeArrowheads="1"/>
          </p:cNvSpPr>
          <p:nvPr/>
        </p:nvSpPr>
        <p:spPr bwMode="auto">
          <a:xfrm>
            <a:off x="407682" y="1817474"/>
            <a:ext cx="3465818" cy="187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ts val="1400"/>
              <a:tabLst/>
            </a:pPr>
            <a:r>
              <a:rPr kumimoji="0" lang="en-US" altLang="zh-CN" sz="1400" b="0" i="0" u="none" strike="noStrike" cap="none" normalizeH="0" baseline="0" dirty="0" smtClean="0">
                <a:ln>
                  <a:noFill/>
                </a:ln>
                <a:effectLst/>
                <a:latin typeface="微软雅黑" pitchFamily="34" charset="-122"/>
                <a:ea typeface="微软雅黑" pitchFamily="34" charset="-122"/>
                <a:cs typeface="Arial" pitchFamily="34" charset="0"/>
              </a:rPr>
              <a:t> </a:t>
            </a:r>
          </a:p>
          <a:p>
            <a:pPr lvl="0">
              <a:buClr>
                <a:schemeClr val="bg2"/>
              </a:buClr>
              <a:buSzPts val="1400"/>
              <a:buFont typeface="华文细黑" pitchFamily="2" charset="-122"/>
              <a:buChar char="•"/>
            </a:pPr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400" dirty="0" smtClean="0">
                <a:latin typeface="微软雅黑" pitchFamily="34" charset="-122"/>
                <a:ea typeface="微软雅黑" pitchFamily="34" charset="-122"/>
              </a:rPr>
              <a:t>8-way</a:t>
            </a:r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400" dirty="0" smtClean="0">
                <a:latin typeface="微软雅黑" pitchFamily="34" charset="-122"/>
                <a:ea typeface="微软雅黑" pitchFamily="34" charset="-122"/>
              </a:rPr>
              <a:t>and</a:t>
            </a:r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400" dirty="0" smtClean="0">
                <a:latin typeface="微软雅黑" pitchFamily="34" charset="-122"/>
                <a:ea typeface="微软雅黑" pitchFamily="34" charset="-122"/>
              </a:rPr>
              <a:t>4-way</a:t>
            </a:r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400" dirty="0" smtClean="0">
                <a:latin typeface="微软雅黑" pitchFamily="34" charset="-122"/>
                <a:ea typeface="微软雅黑" pitchFamily="34" charset="-122"/>
              </a:rPr>
              <a:t>can</a:t>
            </a:r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400" dirty="0" smtClean="0">
                <a:latin typeface="微软雅黑" pitchFamily="34" charset="-122"/>
                <a:ea typeface="微软雅黑" pitchFamily="34" charset="-122"/>
              </a:rPr>
              <a:t>switch</a:t>
            </a:r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400" dirty="0" smtClean="0">
                <a:latin typeface="微软雅黑" pitchFamily="34" charset="-122"/>
                <a:ea typeface="微软雅黑" pitchFamily="34" charset="-122"/>
              </a:rPr>
              <a:t>freely</a:t>
            </a:r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CN" altLang="zh-CN" sz="1400" dirty="0" smtClean="0">
                <a:latin typeface="微软雅黑" pitchFamily="34" charset="-122"/>
                <a:ea typeface="微软雅黑" pitchFamily="34" charset="-122"/>
              </a:rPr>
              <a:t>;</a:t>
            </a:r>
            <a:endParaRPr lang="en-US" altLang="zh-CN" sz="1400" dirty="0" smtClean="0">
              <a:latin typeface="微软雅黑" pitchFamily="34" charset="-122"/>
              <a:ea typeface="微软雅黑" pitchFamily="34" charset="-122"/>
            </a:endParaRPr>
          </a:p>
          <a:p>
            <a:pPr lvl="0">
              <a:buClr>
                <a:schemeClr val="bg2"/>
              </a:buClr>
              <a:buSzPts val="1400"/>
              <a:buFont typeface="华文细黑" pitchFamily="2" charset="-122"/>
              <a:buChar char="•"/>
            </a:pPr>
            <a:r>
              <a:rPr kumimoji="0" lang="zh-CN" altLang="en-US" sz="1400" b="0" i="0" u="none" strike="noStrike" cap="none" normalizeH="0" baseline="0" dirty="0" smtClean="0">
                <a:ln>
                  <a:noFill/>
                </a:ln>
                <a:effectLst/>
                <a:latin typeface="微软雅黑" pitchFamily="34" charset="-122"/>
                <a:ea typeface="微软雅黑" pitchFamily="34" charset="-122"/>
                <a:cs typeface="Arial" pitchFamily="34" charset="0"/>
              </a:rPr>
              <a:t> </a:t>
            </a:r>
            <a:r>
              <a:rPr kumimoji="0" lang="en-US" altLang="zh-CN" sz="1400" b="0" i="0" u="none" strike="noStrike" cap="none" normalizeH="0" baseline="0" dirty="0" smtClean="0">
                <a:ln>
                  <a:noFill/>
                </a:ln>
                <a:effectLst/>
                <a:latin typeface="微软雅黑" pitchFamily="34" charset="-122"/>
                <a:ea typeface="微软雅黑" pitchFamily="34" charset="-122"/>
                <a:cs typeface="Arial" pitchFamily="34" charset="0"/>
              </a:rPr>
              <a:t>core</a:t>
            </a:r>
            <a:r>
              <a:rPr kumimoji="0" lang="zh-CN" altLang="en-US" sz="1400" b="0" i="0" u="none" strike="noStrike" cap="none" normalizeH="0" baseline="0" dirty="0" smtClean="0">
                <a:ln>
                  <a:noFill/>
                </a:ln>
                <a:effectLst/>
                <a:latin typeface="微软雅黑" pitchFamily="34" charset="-122"/>
                <a:ea typeface="微软雅黑" pitchFamily="34" charset="-122"/>
                <a:cs typeface="Arial" pitchFamily="34" charset="0"/>
              </a:rPr>
              <a:t> </a:t>
            </a:r>
            <a:r>
              <a:rPr kumimoji="0" lang="en-US" altLang="zh-CN" sz="1400" b="0" i="0" u="none" strike="noStrike" cap="none" normalizeH="0" baseline="0" dirty="0" smtClean="0">
                <a:ln>
                  <a:noFill/>
                </a:ln>
                <a:effectLst/>
                <a:latin typeface="微软雅黑" pitchFamily="34" charset="-122"/>
                <a:ea typeface="微软雅黑" pitchFamily="34" charset="-122"/>
                <a:cs typeface="Arial" pitchFamily="34" charset="0"/>
              </a:rPr>
              <a:t>parts</a:t>
            </a:r>
            <a:r>
              <a:rPr kumimoji="0" lang="zh-CN" altLang="en-US" sz="1400" b="0" i="0" u="none" strike="noStrike" cap="none" normalizeH="0" baseline="0" dirty="0" smtClean="0">
                <a:ln>
                  <a:noFill/>
                </a:ln>
                <a:effectLst/>
                <a:latin typeface="微软雅黑" pitchFamily="34" charset="-122"/>
                <a:ea typeface="微软雅黑" pitchFamily="34" charset="-122"/>
                <a:cs typeface="Arial" pitchFamily="34" charset="0"/>
              </a:rPr>
              <a:t> </a:t>
            </a:r>
            <a:r>
              <a:rPr kumimoji="0" lang="en-US" altLang="zh-CN" sz="1400" b="0" i="0" u="none" strike="noStrike" cap="none" normalizeH="0" baseline="0" dirty="0" smtClean="0">
                <a:ln>
                  <a:noFill/>
                </a:ln>
                <a:effectLst/>
                <a:latin typeface="微软雅黑" pitchFamily="34" charset="-122"/>
                <a:ea typeface="微软雅黑" pitchFamily="34" charset="-122"/>
                <a:cs typeface="Arial" pitchFamily="34" charset="0"/>
              </a:rPr>
              <a:t>are</a:t>
            </a:r>
            <a:r>
              <a:rPr kumimoji="0" lang="zh-CN" altLang="en-US" sz="1400" b="0" i="0" u="none" strike="noStrike" cap="none" normalizeH="0" baseline="0" dirty="0" smtClean="0">
                <a:ln>
                  <a:noFill/>
                </a:ln>
                <a:effectLst/>
                <a:latin typeface="微软雅黑" pitchFamily="34" charset="-122"/>
                <a:ea typeface="微软雅黑" pitchFamily="34" charset="-122"/>
                <a:cs typeface="Arial" pitchFamily="34" charset="0"/>
              </a:rPr>
              <a:t> </a:t>
            </a:r>
            <a:r>
              <a:rPr kumimoji="0" lang="en-US" altLang="zh-CN" sz="1400" b="0" i="0" u="none" strike="noStrike" cap="none" normalizeH="0" baseline="0" dirty="0" smtClean="0">
                <a:ln>
                  <a:noFill/>
                </a:ln>
                <a:effectLst/>
                <a:latin typeface="微软雅黑" pitchFamily="34" charset="-122"/>
                <a:ea typeface="微软雅黑" pitchFamily="34" charset="-122"/>
                <a:cs typeface="Arial" pitchFamily="34" charset="0"/>
              </a:rPr>
              <a:t>all</a:t>
            </a:r>
            <a:r>
              <a:rPr kumimoji="0" lang="zh-CN" altLang="en-US" sz="1400" b="0" i="0" u="none" strike="noStrike" cap="none" normalizeH="0" baseline="0" dirty="0" smtClean="0">
                <a:ln>
                  <a:noFill/>
                </a:ln>
                <a:effectLst/>
                <a:latin typeface="微软雅黑" pitchFamily="34" charset="-122"/>
                <a:ea typeface="微软雅黑" pitchFamily="34" charset="-122"/>
                <a:cs typeface="Arial" pitchFamily="34" charset="0"/>
              </a:rPr>
              <a:t> </a:t>
            </a:r>
            <a:r>
              <a:rPr kumimoji="0" lang="en-US" altLang="zh-CN" sz="1400" b="0" i="0" u="none" strike="noStrike" cap="none" normalizeH="0" baseline="0" dirty="0" smtClean="0">
                <a:ln>
                  <a:noFill/>
                </a:ln>
                <a:effectLst/>
                <a:latin typeface="微软雅黑" pitchFamily="34" charset="-122"/>
                <a:ea typeface="微软雅黑" pitchFamily="34" charset="-122"/>
                <a:cs typeface="Arial" pitchFamily="34" charset="0"/>
              </a:rPr>
              <a:t>independent</a:t>
            </a:r>
            <a:r>
              <a:rPr kumimoji="0" lang="zh-CN" altLang="en-US" sz="1400" b="0" i="0" u="none" strike="noStrike" cap="none" normalizeH="0" baseline="0" dirty="0" smtClean="0">
                <a:ln>
                  <a:noFill/>
                </a:ln>
                <a:effectLst/>
                <a:latin typeface="微软雅黑" pitchFamily="34" charset="-122"/>
                <a:ea typeface="微软雅黑" pitchFamily="34" charset="-122"/>
                <a:cs typeface="Arial" pitchFamily="34" charset="0"/>
              </a:rPr>
              <a:t> </a:t>
            </a:r>
            <a:r>
              <a:rPr kumimoji="0" lang="en-US" altLang="zh-CN" sz="1400" b="0" i="0" u="none" strike="noStrike" cap="none" normalizeH="0" baseline="0" dirty="0" smtClean="0">
                <a:ln>
                  <a:noFill/>
                </a:ln>
                <a:effectLst/>
                <a:latin typeface="微软雅黑" pitchFamily="34" charset="-122"/>
                <a:ea typeface="微软雅黑" pitchFamily="34" charset="-122"/>
                <a:cs typeface="Arial" pitchFamily="34" charset="0"/>
              </a:rPr>
              <a:t>and</a:t>
            </a:r>
            <a:r>
              <a:rPr kumimoji="0" lang="zh-CN" altLang="en-US" sz="1400" b="0" i="0" u="none" strike="noStrike" cap="none" normalizeH="0" baseline="0" dirty="0" smtClean="0">
                <a:ln>
                  <a:noFill/>
                </a:ln>
                <a:effectLst/>
                <a:latin typeface="微软雅黑" pitchFamily="34" charset="-122"/>
                <a:ea typeface="微软雅黑" pitchFamily="34" charset="-122"/>
                <a:cs typeface="Arial" pitchFamily="34" charset="0"/>
              </a:rPr>
              <a:t> </a:t>
            </a:r>
            <a:r>
              <a:rPr kumimoji="0" lang="en-US" altLang="zh-CN" sz="1400" b="0" i="0" u="none" strike="noStrike" cap="none" normalizeH="0" baseline="0" dirty="0" smtClean="0">
                <a:ln>
                  <a:noFill/>
                </a:ln>
                <a:effectLst/>
                <a:latin typeface="微软雅黑" pitchFamily="34" charset="-122"/>
                <a:ea typeface="微软雅黑" pitchFamily="34" charset="-122"/>
                <a:cs typeface="Arial" pitchFamily="34" charset="0"/>
              </a:rPr>
              <a:t>easily</a:t>
            </a:r>
            <a:r>
              <a:rPr kumimoji="0" lang="zh-CN" altLang="en-US" sz="1400" b="0" i="0" u="none" strike="noStrike" cap="none" normalizeH="0" baseline="0" dirty="0" smtClean="0">
                <a:ln>
                  <a:noFill/>
                </a:ln>
                <a:effectLst/>
                <a:latin typeface="微软雅黑" pitchFamily="34" charset="-122"/>
                <a:ea typeface="微软雅黑" pitchFamily="34" charset="-122"/>
                <a:cs typeface="Arial" pitchFamily="34" charset="0"/>
              </a:rPr>
              <a:t> </a:t>
            </a:r>
            <a:r>
              <a:rPr kumimoji="0" lang="en-US" altLang="zh-CN" sz="1400" b="0" i="0" u="none" strike="noStrike" cap="none" normalizeH="0" baseline="0" dirty="0" smtClean="0">
                <a:ln>
                  <a:noFill/>
                </a:ln>
                <a:effectLst/>
                <a:latin typeface="微软雅黑" pitchFamily="34" charset="-122"/>
                <a:ea typeface="微软雅黑" pitchFamily="34" charset="-122"/>
                <a:cs typeface="Arial" pitchFamily="34" charset="0"/>
              </a:rPr>
              <a:t>extensive</a:t>
            </a:r>
            <a:endParaRPr kumimoji="0" lang="zh-CN" sz="1400" b="0" i="0" u="none" strike="noStrike" cap="none" normalizeH="0" baseline="0" dirty="0" smtClean="0">
              <a:ln>
                <a:noFill/>
              </a:ln>
              <a:effectLst/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ts val="1400"/>
              <a:buFont typeface="华文细黑" pitchFamily="2" charset="-122"/>
              <a:buChar char="•"/>
            </a:pPr>
            <a:r>
              <a:rPr kumimoji="0" lang="zh-CN" altLang="en-US" sz="1400" b="0" i="0" u="none" strike="noStrike" cap="none" normalizeH="0" baseline="0" dirty="0" smtClean="0">
                <a:ln>
                  <a:noFill/>
                </a:ln>
                <a:effectLst/>
                <a:latin typeface="微软雅黑" pitchFamily="34" charset="-122"/>
                <a:ea typeface="微软雅黑" pitchFamily="34" charset="-122"/>
                <a:cs typeface="Arial" pitchFamily="34" charset="0"/>
              </a:rPr>
              <a:t> </a:t>
            </a:r>
            <a:r>
              <a:rPr kumimoji="0" lang="en-US" altLang="zh-CN" sz="1400" b="0" i="0" u="none" strike="noStrike" cap="none" normalizeH="0" baseline="0" dirty="0" smtClean="0">
                <a:ln>
                  <a:noFill/>
                </a:ln>
                <a:effectLst/>
                <a:latin typeface="微软雅黑" pitchFamily="34" charset="-122"/>
                <a:ea typeface="微软雅黑" pitchFamily="34" charset="-122"/>
                <a:cs typeface="Arial" pitchFamily="34" charset="0"/>
              </a:rPr>
              <a:t>power</a:t>
            </a:r>
            <a:r>
              <a:rPr kumimoji="0" lang="zh-CN" altLang="en-US" sz="1400" b="0" i="0" u="none" strike="noStrike" cap="none" normalizeH="0" baseline="0" dirty="0" smtClean="0">
                <a:ln>
                  <a:noFill/>
                </a:ln>
                <a:effectLst/>
                <a:latin typeface="微软雅黑" pitchFamily="34" charset="-122"/>
                <a:ea typeface="微软雅黑" pitchFamily="34" charset="-122"/>
                <a:cs typeface="Arial" pitchFamily="34" charset="0"/>
              </a:rPr>
              <a:t> </a:t>
            </a:r>
            <a:r>
              <a:rPr kumimoji="0" lang="en-US" altLang="zh-CN" sz="1400" b="0" i="0" u="none" strike="noStrike" cap="none" normalizeH="0" baseline="0" dirty="0" smtClean="0">
                <a:ln>
                  <a:noFill/>
                </a:ln>
                <a:effectLst/>
                <a:latin typeface="微软雅黑" pitchFamily="34" charset="-122"/>
                <a:ea typeface="微软雅黑" pitchFamily="34" charset="-122"/>
                <a:cs typeface="Arial" pitchFamily="34" charset="0"/>
              </a:rPr>
              <a:t>supply</a:t>
            </a:r>
            <a:r>
              <a:rPr kumimoji="0" lang="zh-CN" altLang="en-US" sz="1400" b="0" i="0" u="none" strike="noStrike" cap="none" normalizeH="0" baseline="0" dirty="0" smtClean="0">
                <a:ln>
                  <a:noFill/>
                </a:ln>
                <a:effectLst/>
                <a:latin typeface="微软雅黑" pitchFamily="34" charset="-122"/>
                <a:ea typeface="微软雅黑" pitchFamily="34" charset="-122"/>
                <a:cs typeface="Arial" pitchFamily="34" charset="0"/>
              </a:rPr>
              <a:t> </a:t>
            </a:r>
            <a:r>
              <a:rPr kumimoji="0" lang="en-US" altLang="zh-CN" sz="1400" b="0" i="0" u="none" strike="noStrike" cap="none" normalizeH="0" baseline="0" dirty="0" smtClean="0">
                <a:ln>
                  <a:noFill/>
                </a:ln>
                <a:effectLst/>
                <a:latin typeface="微软雅黑" pitchFamily="34" charset="-122"/>
                <a:ea typeface="微软雅黑" pitchFamily="34" charset="-122"/>
                <a:cs typeface="Arial" pitchFamily="34" charset="0"/>
              </a:rPr>
              <a:t>and</a:t>
            </a:r>
            <a:r>
              <a:rPr kumimoji="0" lang="zh-CN" altLang="en-US" sz="1400" b="0" i="0" u="none" strike="noStrike" cap="none" normalizeH="0" baseline="0" dirty="0" smtClean="0">
                <a:ln>
                  <a:noFill/>
                </a:ln>
                <a:effectLst/>
                <a:latin typeface="微软雅黑" pitchFamily="34" charset="-122"/>
                <a:ea typeface="微软雅黑" pitchFamily="34" charset="-122"/>
                <a:cs typeface="Arial" pitchFamily="34" charset="0"/>
              </a:rPr>
              <a:t> </a:t>
            </a:r>
            <a:r>
              <a:rPr kumimoji="0" lang="en-US" altLang="zh-CN" sz="1400" b="0" i="0" u="none" strike="noStrike" cap="none" normalizeH="0" baseline="0" dirty="0" smtClean="0">
                <a:ln>
                  <a:noFill/>
                </a:ln>
                <a:effectLst/>
                <a:latin typeface="微软雅黑" pitchFamily="34" charset="-122"/>
                <a:ea typeface="微软雅黑" pitchFamily="34" charset="-122"/>
                <a:cs typeface="Arial" pitchFamily="34" charset="0"/>
              </a:rPr>
              <a:t>fans</a:t>
            </a:r>
            <a:r>
              <a:rPr kumimoji="0" lang="zh-CN" altLang="en-US" sz="1400" b="0" i="0" u="none" strike="noStrike" cap="none" normalizeH="0" baseline="0" dirty="0" smtClean="0">
                <a:ln>
                  <a:noFill/>
                </a:ln>
                <a:effectLst/>
                <a:latin typeface="微软雅黑" pitchFamily="34" charset="-122"/>
                <a:ea typeface="微软雅黑" pitchFamily="34" charset="-122"/>
                <a:cs typeface="Arial" pitchFamily="34" charset="0"/>
              </a:rPr>
              <a:t> </a:t>
            </a:r>
            <a:r>
              <a:rPr kumimoji="0" lang="en-US" altLang="zh-CN" sz="1400" b="0" i="0" u="none" strike="noStrike" cap="none" normalizeH="0" baseline="0" dirty="0" smtClean="0">
                <a:ln>
                  <a:noFill/>
                </a:ln>
                <a:effectLst/>
                <a:latin typeface="微软雅黑" pitchFamily="34" charset="-122"/>
                <a:ea typeface="微软雅黑" pitchFamily="34" charset="-122"/>
                <a:cs typeface="Arial" pitchFamily="34" charset="0"/>
              </a:rPr>
              <a:t>together</a:t>
            </a:r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  <a:cs typeface="Arial" pitchFamily="34" charset="0"/>
              </a:rPr>
              <a:t> </a:t>
            </a:r>
            <a:r>
              <a:rPr lang="en-US" altLang="zh-CN" sz="1400" dirty="0" smtClean="0">
                <a:latin typeface="微软雅黑" pitchFamily="34" charset="-122"/>
                <a:ea typeface="微软雅黑" pitchFamily="34" charset="-122"/>
                <a:cs typeface="Arial" pitchFamily="34" charset="0"/>
              </a:rPr>
              <a:t>low</a:t>
            </a:r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  <a:cs typeface="Arial" pitchFamily="34" charset="0"/>
              </a:rPr>
              <a:t> </a:t>
            </a:r>
            <a:r>
              <a:rPr lang="en-US" altLang="zh-CN" sz="1400" dirty="0" smtClean="0">
                <a:latin typeface="微软雅黑" pitchFamily="34" charset="-122"/>
                <a:ea typeface="微软雅黑" pitchFamily="34" charset="-122"/>
                <a:cs typeface="Arial" pitchFamily="34" charset="0"/>
              </a:rPr>
              <a:t>the</a:t>
            </a:r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  <a:cs typeface="Arial" pitchFamily="34" charset="0"/>
              </a:rPr>
              <a:t> </a:t>
            </a:r>
            <a:r>
              <a:rPr lang="en-US" altLang="zh-CN" sz="1400" dirty="0" smtClean="0">
                <a:latin typeface="微软雅黑" pitchFamily="34" charset="-122"/>
                <a:ea typeface="微软雅黑" pitchFamily="34" charset="-122"/>
                <a:cs typeface="Arial" pitchFamily="34" charset="0"/>
              </a:rPr>
              <a:t>consumption</a:t>
            </a:r>
            <a:endParaRPr kumimoji="0" lang="en-US" altLang="zh-CN" sz="1400" b="0" i="0" u="none" strike="noStrike" cap="none" normalizeH="0" baseline="0" dirty="0" smtClean="0">
              <a:ln>
                <a:noFill/>
              </a:ln>
              <a:effectLst/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ts val="1400"/>
              <a:tabLst/>
            </a:pPr>
            <a:endParaRPr kumimoji="0" lang="zh-CN" sz="1400" b="0" i="0" u="none" strike="noStrike" cap="none" normalizeH="0" baseline="0" dirty="0" smtClean="0">
              <a:ln>
                <a:noFill/>
              </a:ln>
              <a:effectLst/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ts val="1400"/>
              <a:buFont typeface="华文细黑" pitchFamily="2" charset="-122"/>
              <a:buChar char="•"/>
              <a:tabLst/>
            </a:pPr>
            <a:endParaRPr kumimoji="0" lang="zh-CN" b="0" i="0" u="none" strike="noStrike" cap="none" normalizeH="0" baseline="0" dirty="0" smtClean="0">
              <a:ln>
                <a:noFill/>
              </a:ln>
              <a:effectLst/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32" name="AutoShape 21"/>
          <p:cNvSpPr>
            <a:spLocks noChangeArrowheads="1"/>
          </p:cNvSpPr>
          <p:nvPr/>
        </p:nvSpPr>
        <p:spPr bwMode="gray">
          <a:xfrm>
            <a:off x="8442174" y="1671340"/>
            <a:ext cx="2509501" cy="359415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bg1"/>
              </a:gs>
              <a:gs pos="100000">
                <a:srgbClr val="EAEAEA">
                  <a:alpha val="0"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3366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40161" dir="4293903" algn="ctr" rotWithShape="0">
                    <a:srgbClr val="FFFFCC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en-US" sz="160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3" name="AutoShape 22"/>
          <p:cNvSpPr>
            <a:spLocks noChangeArrowheads="1"/>
          </p:cNvSpPr>
          <p:nvPr/>
        </p:nvSpPr>
        <p:spPr bwMode="gray">
          <a:xfrm>
            <a:off x="7874000" y="1684734"/>
            <a:ext cx="3924300" cy="385366"/>
          </a:xfrm>
          <a:prstGeom prst="roundRect">
            <a:avLst>
              <a:gd name="adj" fmla="val 50000"/>
            </a:avLst>
          </a:prstGeom>
          <a:ln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en-US" sz="160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4" name="Text Box 23"/>
          <p:cNvSpPr txBox="1">
            <a:spLocks noChangeArrowheads="1"/>
          </p:cNvSpPr>
          <p:nvPr/>
        </p:nvSpPr>
        <p:spPr bwMode="auto">
          <a:xfrm>
            <a:off x="7886700" y="1704063"/>
            <a:ext cx="3911600" cy="415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6481" tIns="53234" rIns="106481" bIns="53234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CN" sz="2000" b="1" dirty="0">
                <a:solidFill>
                  <a:schemeClr val="dk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itchFamily="34" charset="-122"/>
                <a:ea typeface="微软雅黑" pitchFamily="34" charset="-122"/>
                <a:cs typeface="Arial" pitchFamily="34" charset="0"/>
              </a:rPr>
              <a:t>a</a:t>
            </a:r>
            <a:r>
              <a:rPr lang="en-US" altLang="zh-CN" sz="2000" b="1" dirty="0" smtClean="0">
                <a:solidFill>
                  <a:schemeClr val="dk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itchFamily="34" charset="-122"/>
                <a:ea typeface="微软雅黑" pitchFamily="34" charset="-122"/>
                <a:cs typeface="Arial" pitchFamily="34" charset="0"/>
              </a:rPr>
              <a:t>ll parts</a:t>
            </a:r>
            <a:r>
              <a:rPr lang="zh-CN" altLang="en-US" sz="2000" b="1" dirty="0" smtClean="0">
                <a:solidFill>
                  <a:schemeClr val="dk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itchFamily="34" charset="-122"/>
                <a:ea typeface="微软雅黑" pitchFamily="34" charset="-122"/>
                <a:cs typeface="Arial" pitchFamily="34" charset="0"/>
              </a:rPr>
              <a:t> </a:t>
            </a:r>
            <a:r>
              <a:rPr lang="en-US" altLang="zh-CN" sz="2000" b="1" dirty="0" smtClean="0">
                <a:solidFill>
                  <a:schemeClr val="dk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itchFamily="34" charset="-122"/>
                <a:ea typeface="微软雅黑" pitchFamily="34" charset="-122"/>
                <a:cs typeface="Arial" pitchFamily="34" charset="0"/>
              </a:rPr>
              <a:t>deployed</a:t>
            </a:r>
            <a:r>
              <a:rPr lang="zh-CN" altLang="en-US" sz="2000" b="1" dirty="0" smtClean="0">
                <a:solidFill>
                  <a:schemeClr val="dk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itchFamily="34" charset="-122"/>
                <a:ea typeface="微软雅黑" pitchFamily="34" charset="-122"/>
                <a:cs typeface="Arial" pitchFamily="34" charset="0"/>
              </a:rPr>
              <a:t> </a:t>
            </a:r>
            <a:r>
              <a:rPr lang="en-US" altLang="zh-CN" sz="2000" b="1" dirty="0" smtClean="0">
                <a:solidFill>
                  <a:schemeClr val="dk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itchFamily="34" charset="-122"/>
                <a:ea typeface="微软雅黑" pitchFamily="34" charset="-122"/>
                <a:cs typeface="Arial" pitchFamily="34" charset="0"/>
              </a:rPr>
              <a:t>for</a:t>
            </a:r>
            <a:r>
              <a:rPr lang="zh-CN" altLang="en-US" sz="2000" b="1" dirty="0" smtClean="0">
                <a:solidFill>
                  <a:schemeClr val="dk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itchFamily="34" charset="-122"/>
                <a:ea typeface="微软雅黑" pitchFamily="34" charset="-122"/>
                <a:cs typeface="Arial" pitchFamily="34" charset="0"/>
              </a:rPr>
              <a:t> </a:t>
            </a:r>
            <a:r>
              <a:rPr lang="en-US" altLang="zh-CN" sz="2000" b="1" dirty="0" smtClean="0">
                <a:solidFill>
                  <a:schemeClr val="dk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itchFamily="34" charset="-122"/>
                <a:ea typeface="微软雅黑" pitchFamily="34" charset="-122"/>
                <a:cs typeface="Arial" pitchFamily="34" charset="0"/>
              </a:rPr>
              <a:t>seconds</a:t>
            </a:r>
            <a:endParaRPr lang="zh-CN" altLang="en-US" sz="2000" b="1" dirty="0" smtClean="0">
              <a:solidFill>
                <a:schemeClr val="dk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35" name="Text Box 25"/>
          <p:cNvSpPr txBox="1">
            <a:spLocks noChangeArrowheads="1"/>
          </p:cNvSpPr>
          <p:nvPr/>
        </p:nvSpPr>
        <p:spPr bwMode="auto">
          <a:xfrm>
            <a:off x="8029663" y="2172618"/>
            <a:ext cx="3717837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ts val="1400"/>
              <a:buFont typeface="华文细黑" pitchFamily="2" charset="-122"/>
              <a:buChar char="•"/>
            </a:pPr>
            <a:r>
              <a:rPr lang="en-US" altLang="zh-CN" sz="1400" dirty="0" smtClean="0">
                <a:latin typeface="微软雅黑" pitchFamily="34" charset="-122"/>
                <a:ea typeface="微软雅黑" pitchFamily="34" charset="-122"/>
                <a:cs typeface="Arial" pitchFamily="34" charset="0"/>
              </a:rPr>
              <a:t> All </a:t>
            </a:r>
            <a:r>
              <a:rPr lang="en-US" altLang="zh-CN" sz="1400" dirty="0">
                <a:latin typeface="微软雅黑" pitchFamily="34" charset="-122"/>
                <a:ea typeface="微软雅黑" pitchFamily="34" charset="-122"/>
                <a:cs typeface="Arial" pitchFamily="34" charset="0"/>
              </a:rPr>
              <a:t>parts can </a:t>
            </a:r>
            <a:r>
              <a:rPr lang="en-US" altLang="zh-CN" sz="1400" dirty="0" smtClean="0">
                <a:latin typeface="微软雅黑" pitchFamily="34" charset="-122"/>
                <a:ea typeface="微软雅黑" pitchFamily="34" charset="-122"/>
                <a:cs typeface="Arial" pitchFamily="34" charset="0"/>
              </a:rPr>
              <a:t>be Hot</a:t>
            </a:r>
            <a:r>
              <a:rPr lang="en-US" altLang="zh-CN" sz="1400" dirty="0">
                <a:latin typeface="微软雅黑" pitchFamily="34" charset="-122"/>
                <a:ea typeface="微软雅黑" pitchFamily="34" charset="-122"/>
                <a:cs typeface="Arial" pitchFamily="34" charset="0"/>
              </a:rPr>
              <a:t>-</a:t>
            </a:r>
            <a:r>
              <a:rPr lang="en-US" altLang="zh-CN" sz="1400" dirty="0" smtClean="0">
                <a:latin typeface="微软雅黑" pitchFamily="34" charset="-122"/>
                <a:ea typeface="微软雅黑" pitchFamily="34" charset="-122"/>
                <a:cs typeface="Arial" pitchFamily="34" charset="0"/>
              </a:rPr>
              <a:t>swappable rear and front</a:t>
            </a:r>
            <a:endParaRPr kumimoji="0" lang="zh-CN" sz="1400" b="0" i="0" u="none" strike="noStrike" cap="none" normalizeH="0" baseline="0" dirty="0" smtClean="0">
              <a:ln>
                <a:noFill/>
              </a:ln>
              <a:effectLst/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ts val="1400"/>
              <a:buFont typeface="华文细黑" pitchFamily="2" charset="-122"/>
              <a:buChar char="•"/>
              <a:tabLst/>
            </a:pPr>
            <a:r>
              <a:rPr lang="en-US" altLang="zh-CN" sz="1400" dirty="0" smtClean="0">
                <a:latin typeface="微软雅黑" pitchFamily="34" charset="-122"/>
                <a:ea typeface="微软雅黑" pitchFamily="34" charset="-122"/>
                <a:cs typeface="Arial" pitchFamily="34" charset="0"/>
              </a:rPr>
              <a:t> PCIE</a:t>
            </a:r>
            <a:r>
              <a:rPr lang="en-US" altLang="en-US" sz="1400" dirty="0" smtClean="0">
                <a:latin typeface="微软雅黑" pitchFamily="34" charset="-122"/>
                <a:ea typeface="微软雅黑" pitchFamily="34" charset="-122"/>
                <a:cs typeface="Arial" pitchFamily="34" charset="0"/>
              </a:rPr>
              <a:t>, fans, power supply, CPU module are all for hot plug</a:t>
            </a:r>
            <a:endParaRPr lang="en-US" altLang="zh-CN" sz="1400" dirty="0" smtClean="0"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ts val="1400"/>
              <a:buFont typeface="华文细黑" pitchFamily="2" charset="-122"/>
              <a:buChar char="•"/>
              <a:tabLst/>
            </a:pPr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  <a:cs typeface="Arial" pitchFamily="34" charset="0"/>
              </a:rPr>
              <a:t> </a:t>
            </a:r>
            <a:r>
              <a:rPr lang="en-US" altLang="zh-CN" sz="1400" dirty="0" smtClean="0">
                <a:latin typeface="微软雅黑" pitchFamily="34" charset="-122"/>
                <a:ea typeface="微软雅黑" pitchFamily="34" charset="-122"/>
                <a:cs typeface="Arial" pitchFamily="34" charset="0"/>
              </a:rPr>
              <a:t>keep the unit standard in this field</a:t>
            </a:r>
          </a:p>
        </p:txBody>
      </p:sp>
      <p:sp>
        <p:nvSpPr>
          <p:cNvPr id="36" name="AutoShape 26"/>
          <p:cNvSpPr>
            <a:spLocks noChangeArrowheads="1"/>
          </p:cNvSpPr>
          <p:nvPr/>
        </p:nvSpPr>
        <p:spPr bwMode="gray">
          <a:xfrm>
            <a:off x="2734122" y="3691771"/>
            <a:ext cx="1837878" cy="1658709"/>
          </a:xfrm>
          <a:prstGeom prst="roundRect">
            <a:avLst>
              <a:gd name="adj" fmla="val 4412"/>
            </a:avLst>
          </a:prstGeom>
          <a:gradFill rotWithShape="1">
            <a:gsLst>
              <a:gs pos="0">
                <a:srgbClr val="FFFFFF">
                  <a:alpha val="0"/>
                </a:srgbClr>
              </a:gs>
              <a:gs pos="100000">
                <a:srgbClr val="DAE9FA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F8F8F8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8080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en-US" sz="160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7" name="AutoShape 27"/>
          <p:cNvSpPr>
            <a:spLocks noChangeArrowheads="1"/>
          </p:cNvSpPr>
          <p:nvPr/>
        </p:nvSpPr>
        <p:spPr bwMode="gray">
          <a:xfrm>
            <a:off x="2724527" y="3841328"/>
            <a:ext cx="1847473" cy="359415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bg1"/>
              </a:gs>
              <a:gs pos="100000">
                <a:srgbClr val="EAEAEA">
                  <a:alpha val="0"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3366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40161" dir="4293903" algn="ctr" rotWithShape="0">
                    <a:srgbClr val="FFFFCC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en-US" sz="160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8" name="AutoShape 30"/>
          <p:cNvSpPr>
            <a:spLocks noChangeArrowheads="1"/>
          </p:cNvSpPr>
          <p:nvPr/>
        </p:nvSpPr>
        <p:spPr bwMode="gray">
          <a:xfrm>
            <a:off x="484518" y="4187071"/>
            <a:ext cx="2144382" cy="1658709"/>
          </a:xfrm>
          <a:prstGeom prst="roundRect">
            <a:avLst>
              <a:gd name="adj" fmla="val 4412"/>
            </a:avLst>
          </a:prstGeom>
          <a:gradFill rotWithShape="1">
            <a:gsLst>
              <a:gs pos="0">
                <a:srgbClr val="FFFFFF">
                  <a:alpha val="0"/>
                </a:srgbClr>
              </a:gs>
              <a:gs pos="100000">
                <a:srgbClr val="DAE9FA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F8F8F8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8080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en-US" sz="160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9" name="AutoShape 31"/>
          <p:cNvSpPr>
            <a:spLocks noChangeArrowheads="1"/>
          </p:cNvSpPr>
          <p:nvPr/>
        </p:nvSpPr>
        <p:spPr bwMode="gray">
          <a:xfrm>
            <a:off x="472009" y="3841328"/>
            <a:ext cx="1847473" cy="359415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bg1"/>
              </a:gs>
              <a:gs pos="100000">
                <a:srgbClr val="EAEAEA">
                  <a:alpha val="0"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3366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40161" dir="4293903" algn="ctr" rotWithShape="0">
                    <a:srgbClr val="FFFFCC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en-US" sz="160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0" name="AutoShape 32"/>
          <p:cNvSpPr>
            <a:spLocks noChangeArrowheads="1"/>
          </p:cNvSpPr>
          <p:nvPr/>
        </p:nvSpPr>
        <p:spPr bwMode="gray">
          <a:xfrm>
            <a:off x="315170" y="3852359"/>
            <a:ext cx="2313730" cy="321246"/>
          </a:xfrm>
          <a:prstGeom prst="roundRect">
            <a:avLst>
              <a:gd name="adj" fmla="val 50000"/>
            </a:avLst>
          </a:prstGeom>
          <a:ln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altLang="zh-CN" sz="1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itchFamily="34" charset="-122"/>
                <a:ea typeface="微软雅黑" pitchFamily="34" charset="-122"/>
                <a:cs typeface="Arial" pitchFamily="34" charset="0"/>
              </a:rPr>
              <a:t>Touch </a:t>
            </a:r>
            <a:r>
              <a:rPr lang="en-US" altLang="zh-CN" sz="1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itchFamily="34" charset="-122"/>
                <a:ea typeface="微软雅黑" pitchFamily="34" charset="-122"/>
                <a:cs typeface="Arial" pitchFamily="34" charset="0"/>
              </a:rPr>
              <a:t>monitoring </a:t>
            </a:r>
            <a:r>
              <a:rPr lang="en-US" altLang="zh-CN" sz="1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itchFamily="34" charset="-122"/>
                <a:ea typeface="微软雅黑" pitchFamily="34" charset="-122"/>
                <a:cs typeface="Arial" pitchFamily="34" charset="0"/>
              </a:rPr>
              <a:t>screen </a:t>
            </a:r>
            <a:endParaRPr lang="en-US" altLang="en-US" sz="1400" b="1" dirty="0">
              <a:effectLst>
                <a:outerShdw blurRad="38100" dist="38100" dir="2700000" algn="tl">
                  <a:srgbClr val="C0C0C0"/>
                </a:outerShdw>
              </a:effectLst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41" name="Text Box 34"/>
          <p:cNvSpPr txBox="1">
            <a:spLocks noChangeArrowheads="1"/>
          </p:cNvSpPr>
          <p:nvPr/>
        </p:nvSpPr>
        <p:spPr bwMode="auto">
          <a:xfrm>
            <a:off x="416744" y="4215204"/>
            <a:ext cx="2339156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ts val="1400"/>
              <a:buFont typeface="华文细黑" pitchFamily="2" charset="-122"/>
              <a:buChar char="•"/>
            </a:pPr>
            <a:r>
              <a:rPr kumimoji="0" lang="en-US" altLang="zh-CN" sz="14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微软雅黑" pitchFamily="34" charset="-122"/>
                <a:ea typeface="微软雅黑" pitchFamily="34" charset="-122"/>
                <a:cs typeface="Arial" pitchFamily="34" charset="0"/>
              </a:rPr>
              <a:t> </a:t>
            </a:r>
            <a:r>
              <a:rPr lang="en-US" altLang="zh-CN" sz="1400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Full </a:t>
            </a:r>
            <a:r>
              <a:rPr lang="en-US" altLang="zh-CN" sz="1400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perspectives;</a:t>
            </a:r>
            <a:r>
              <a:rPr lang="zh-CN" altLang="en-US" sz="1400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 </a:t>
            </a:r>
            <a:r>
              <a:rPr lang="en-US" altLang="zh-CN" sz="1400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various touchable points</a:t>
            </a:r>
            <a:endParaRPr lang="en-US" altLang="zh-CN" sz="1400" dirty="0" smtClean="0"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ts val="1400"/>
              <a:buFont typeface="华文细黑" pitchFamily="2" charset="-122"/>
              <a:buChar char="•"/>
              <a:tabLst/>
            </a:pPr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  <a:cs typeface="Arial" pitchFamily="34" charset="0"/>
              </a:rPr>
              <a:t> </a:t>
            </a:r>
            <a:r>
              <a:rPr lang="en-US" altLang="zh-CN" sz="1400" dirty="0" smtClean="0">
                <a:latin typeface="微软雅黑" pitchFamily="34" charset="-122"/>
                <a:ea typeface="微软雅黑" pitchFamily="34" charset="-122"/>
                <a:cs typeface="Arial" pitchFamily="34" charset="0"/>
              </a:rPr>
              <a:t>the</a:t>
            </a:r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  <a:cs typeface="Arial" pitchFamily="34" charset="0"/>
              </a:rPr>
              <a:t> </a:t>
            </a:r>
            <a:r>
              <a:rPr lang="en-US" altLang="zh-CN" sz="1400" dirty="0" smtClean="0">
                <a:latin typeface="微软雅黑" pitchFamily="34" charset="-122"/>
                <a:ea typeface="微软雅黑" pitchFamily="34" charset="-122"/>
                <a:cs typeface="Arial" pitchFamily="34" charset="0"/>
              </a:rPr>
              <a:t>best</a:t>
            </a:r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  <a:cs typeface="Arial" pitchFamily="34" charset="0"/>
              </a:rPr>
              <a:t> </a:t>
            </a:r>
            <a:r>
              <a:rPr lang="en-US" altLang="zh-CN" sz="1400" dirty="0" smtClean="0">
                <a:latin typeface="微软雅黑" pitchFamily="34" charset="-122"/>
                <a:ea typeface="微软雅黑" pitchFamily="34" charset="-122"/>
                <a:cs typeface="Arial" pitchFamily="34" charset="0"/>
              </a:rPr>
              <a:t>monitor</a:t>
            </a:r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  <a:cs typeface="Arial" pitchFamily="34" charset="0"/>
              </a:rPr>
              <a:t> </a:t>
            </a:r>
            <a:r>
              <a:rPr lang="en-US" altLang="zh-CN" sz="1400" dirty="0" smtClean="0">
                <a:latin typeface="微软雅黑" pitchFamily="34" charset="-122"/>
                <a:ea typeface="微软雅黑" pitchFamily="34" charset="-122"/>
                <a:cs typeface="Arial" pitchFamily="34" charset="0"/>
              </a:rPr>
              <a:t>for</a:t>
            </a:r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  <a:cs typeface="Arial" pitchFamily="34" charset="0"/>
              </a:rPr>
              <a:t> </a:t>
            </a:r>
            <a:r>
              <a:rPr lang="en-US" altLang="zh-CN" sz="1400" dirty="0" smtClean="0">
                <a:latin typeface="微软雅黑" pitchFamily="34" charset="-122"/>
                <a:ea typeface="微软雅黑" pitchFamily="34" charset="-122"/>
                <a:cs typeface="Arial" pitchFamily="34" charset="0"/>
              </a:rPr>
              <a:t>parts’</a:t>
            </a:r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  <a:cs typeface="Arial" pitchFamily="34" charset="0"/>
              </a:rPr>
              <a:t> </a:t>
            </a:r>
            <a:r>
              <a:rPr lang="en-US" altLang="zh-CN" sz="1400" dirty="0" smtClean="0">
                <a:latin typeface="微软雅黑" pitchFamily="34" charset="-122"/>
                <a:ea typeface="微软雅黑" pitchFamily="34" charset="-122"/>
                <a:cs typeface="Arial" pitchFamily="34" charset="0"/>
              </a:rPr>
              <a:t>status</a:t>
            </a:r>
            <a:r>
              <a:rPr lang="zh-CN" altLang="en-US" sz="1400" dirty="0">
                <a:latin typeface="微软雅黑" pitchFamily="34" charset="-122"/>
                <a:ea typeface="微软雅黑" pitchFamily="34" charset="-122"/>
                <a:cs typeface="Arial" pitchFamily="34" charset="0"/>
              </a:rPr>
              <a:t> </a:t>
            </a:r>
            <a:r>
              <a:rPr lang="en-US" altLang="zh-CN" sz="1400" dirty="0" smtClean="0">
                <a:latin typeface="微软雅黑" pitchFamily="34" charset="-122"/>
                <a:ea typeface="微软雅黑" pitchFamily="34" charset="-122"/>
                <a:cs typeface="Arial" pitchFamily="34" charset="0"/>
              </a:rPr>
              <a:t>in</a:t>
            </a:r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  <a:cs typeface="Arial" pitchFamily="34" charset="0"/>
              </a:rPr>
              <a:t> </a:t>
            </a:r>
            <a:r>
              <a:rPr lang="en-US" altLang="zh-CN" sz="1400" dirty="0" smtClean="0">
                <a:latin typeface="微软雅黑" pitchFamily="34" charset="-122"/>
                <a:ea typeface="微软雅黑" pitchFamily="34" charset="-122"/>
                <a:cs typeface="Arial" pitchFamily="34" charset="0"/>
              </a:rPr>
              <a:t>this</a:t>
            </a:r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  <a:cs typeface="Arial" pitchFamily="34" charset="0"/>
              </a:rPr>
              <a:t> </a:t>
            </a:r>
            <a:r>
              <a:rPr lang="en-US" altLang="zh-CN" sz="1400" dirty="0" smtClean="0">
                <a:latin typeface="微软雅黑" pitchFamily="34" charset="-122"/>
                <a:ea typeface="微软雅黑" pitchFamily="34" charset="-122"/>
                <a:cs typeface="Arial" pitchFamily="34" charset="0"/>
              </a:rPr>
              <a:t>field</a:t>
            </a:r>
            <a:endParaRPr lang="zh-CN" altLang="en-US" sz="1400" dirty="0" smtClean="0"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ts val="1400"/>
              <a:buFont typeface="华文细黑" pitchFamily="2" charset="-122"/>
              <a:buChar char="•"/>
            </a:pPr>
            <a:r>
              <a:rPr kumimoji="0" lang="zh-CN" sz="14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微软雅黑" pitchFamily="34" charset="-122"/>
                <a:ea typeface="微软雅黑" pitchFamily="34" charset="-122"/>
                <a:cs typeface="Arial" pitchFamily="34" charset="0"/>
              </a:rPr>
              <a:t> </a:t>
            </a:r>
            <a:r>
              <a:rPr lang="en-US" altLang="zh-CN" sz="1400" dirty="0" smtClean="0">
                <a:latin typeface="微软雅黑" pitchFamily="34" charset="-122"/>
                <a:ea typeface="微软雅黑" pitchFamily="34" charset="-122"/>
                <a:cs typeface="Arial" pitchFamily="34" charset="0"/>
              </a:rPr>
              <a:t>authentication</a:t>
            </a:r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  <a:cs typeface="Arial" pitchFamily="34" charset="0"/>
              </a:rPr>
              <a:t> </a:t>
            </a:r>
            <a:r>
              <a:rPr lang="en-US" altLang="zh-CN" sz="1400" dirty="0" smtClean="0">
                <a:latin typeface="微软雅黑" pitchFamily="34" charset="-122"/>
                <a:ea typeface="微软雅黑" pitchFamily="34" charset="-122"/>
                <a:cs typeface="Arial" pitchFamily="34" charset="0"/>
              </a:rPr>
              <a:t>makes</a:t>
            </a:r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  <a:cs typeface="Arial" pitchFamily="34" charset="0"/>
              </a:rPr>
              <a:t> </a:t>
            </a:r>
            <a:r>
              <a:rPr lang="en-US" altLang="zh-CN" sz="1400" dirty="0" smtClean="0">
                <a:latin typeface="微软雅黑" pitchFamily="34" charset="-122"/>
                <a:ea typeface="微软雅黑" pitchFamily="34" charset="-122"/>
                <a:cs typeface="Arial" pitchFamily="34" charset="0"/>
              </a:rPr>
              <a:t>the</a:t>
            </a:r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  <a:cs typeface="Arial" pitchFamily="34" charset="0"/>
              </a:rPr>
              <a:t> </a:t>
            </a:r>
            <a:r>
              <a:rPr lang="en-US" altLang="zh-CN" sz="1400" dirty="0" smtClean="0">
                <a:latin typeface="微软雅黑" pitchFamily="34" charset="-122"/>
                <a:ea typeface="微软雅黑" pitchFamily="34" charset="-122"/>
                <a:cs typeface="Arial" pitchFamily="34" charset="0"/>
              </a:rPr>
              <a:t>system</a:t>
            </a:r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  <a:cs typeface="Arial" pitchFamily="34" charset="0"/>
              </a:rPr>
              <a:t> </a:t>
            </a:r>
            <a:r>
              <a:rPr lang="en-US" altLang="zh-CN" sz="1400" dirty="0" smtClean="0">
                <a:latin typeface="微软雅黑" pitchFamily="34" charset="-122"/>
                <a:ea typeface="微软雅黑" pitchFamily="34" charset="-122"/>
                <a:cs typeface="Arial" pitchFamily="34" charset="0"/>
              </a:rPr>
              <a:t>security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ts val="1400"/>
              <a:buFont typeface="华文细黑" pitchFamily="2" charset="-122"/>
              <a:buChar char="•"/>
              <a:tabLst/>
            </a:pPr>
            <a:endParaRPr lang="zh-CN" altLang="en-US" sz="1400" dirty="0" smtClean="0"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ts val="1400"/>
              <a:buFont typeface="华文细黑" pitchFamily="2" charset="-122"/>
              <a:buChar char="•"/>
              <a:tabLst/>
            </a:pPr>
            <a:endParaRPr lang="zh-CN" altLang="en-US" sz="1400" dirty="0" smtClean="0"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42" name="Text Box 35"/>
          <p:cNvSpPr txBox="1">
            <a:spLocks noChangeArrowheads="1"/>
          </p:cNvSpPr>
          <p:nvPr/>
        </p:nvSpPr>
        <p:spPr bwMode="auto">
          <a:xfrm>
            <a:off x="2736254" y="4214118"/>
            <a:ext cx="2089746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>
              <a:buClr>
                <a:schemeClr val="bg2"/>
              </a:buClr>
              <a:buSzPts val="1400"/>
              <a:buFont typeface="华文细黑" pitchFamily="2" charset="-122"/>
              <a:buChar char="•"/>
            </a:pPr>
            <a:r>
              <a:rPr kumimoji="0" lang="en-US" altLang="zh-CN" sz="1400" b="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C0C0C0"/>
                  </a:outerShdw>
                </a:effectLst>
                <a:latin typeface="微软雅黑" pitchFamily="34" charset="-122"/>
                <a:ea typeface="微软雅黑" pitchFamily="34" charset="-122"/>
                <a:cs typeface="Arial" pitchFamily="34" charset="0"/>
              </a:rPr>
              <a:t> </a:t>
            </a:r>
            <a:r>
              <a:rPr lang="en-US" altLang="zh-CN" sz="1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itchFamily="34" charset="-122"/>
                <a:ea typeface="微软雅黑" pitchFamily="34" charset="-122"/>
                <a:cs typeface="Arial" pitchFamily="34" charset="0"/>
              </a:rPr>
              <a:t>post 80 code</a:t>
            </a:r>
            <a:r>
              <a:rPr lang="zh-CN" altLang="en-US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itchFamily="34" charset="-122"/>
                <a:ea typeface="微软雅黑" pitchFamily="34" charset="-122"/>
                <a:cs typeface="Arial" pitchFamily="34" charset="0"/>
              </a:rPr>
              <a:t> </a:t>
            </a:r>
            <a:r>
              <a:rPr lang="en-US" altLang="zh-CN" sz="1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itchFamily="34" charset="-122"/>
                <a:ea typeface="微软雅黑" pitchFamily="34" charset="-122"/>
                <a:cs typeface="Arial" pitchFamily="34" charset="0"/>
              </a:rPr>
              <a:t>can</a:t>
            </a:r>
            <a:r>
              <a:rPr lang="zh-CN" altLang="en-US" sz="1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itchFamily="34" charset="-122"/>
                <a:ea typeface="微软雅黑" pitchFamily="34" charset="-122"/>
                <a:cs typeface="Arial" pitchFamily="34" charset="0"/>
              </a:rPr>
              <a:t> </a:t>
            </a:r>
            <a:r>
              <a:rPr lang="en-US" altLang="zh-CN" sz="1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itchFamily="34" charset="-122"/>
                <a:ea typeface="微软雅黑" pitchFamily="34" charset="-122"/>
                <a:cs typeface="Arial" pitchFamily="34" charset="0"/>
              </a:rPr>
              <a:t>quickly</a:t>
            </a:r>
            <a:r>
              <a:rPr lang="zh-CN" altLang="en-US" sz="1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itchFamily="34" charset="-122"/>
                <a:ea typeface="微软雅黑" pitchFamily="34" charset="-122"/>
                <a:cs typeface="Arial" pitchFamily="34" charset="0"/>
              </a:rPr>
              <a:t> </a:t>
            </a:r>
            <a:r>
              <a:rPr lang="en-US" altLang="zh-CN" sz="1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itchFamily="34" charset="-122"/>
                <a:ea typeface="微软雅黑" pitchFamily="34" charset="-122"/>
                <a:cs typeface="Arial" pitchFamily="34" charset="0"/>
              </a:rPr>
              <a:t>find</a:t>
            </a:r>
            <a:r>
              <a:rPr lang="zh-CN" altLang="en-US" sz="1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itchFamily="34" charset="-122"/>
                <a:ea typeface="微软雅黑" pitchFamily="34" charset="-122"/>
                <a:cs typeface="Arial" pitchFamily="34" charset="0"/>
              </a:rPr>
              <a:t> </a:t>
            </a:r>
            <a:r>
              <a:rPr lang="en-US" altLang="zh-CN" sz="1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itchFamily="34" charset="-122"/>
                <a:ea typeface="微软雅黑" pitchFamily="34" charset="-122"/>
                <a:cs typeface="Arial" pitchFamily="34" charset="0"/>
              </a:rPr>
              <a:t>out</a:t>
            </a:r>
            <a:r>
              <a:rPr lang="zh-CN" altLang="en-US" sz="1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itchFamily="34" charset="-122"/>
                <a:ea typeface="微软雅黑" pitchFamily="34" charset="-122"/>
                <a:cs typeface="Arial" pitchFamily="34" charset="0"/>
              </a:rPr>
              <a:t> </a:t>
            </a:r>
            <a:r>
              <a:rPr lang="en-US" altLang="zh-CN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itchFamily="34" charset="-122"/>
                <a:ea typeface="微软雅黑" pitchFamily="34" charset="-122"/>
                <a:cs typeface="Arial" pitchFamily="34" charset="0"/>
              </a:rPr>
              <a:t>failure </a:t>
            </a:r>
            <a:r>
              <a:rPr lang="en-US" altLang="zh-CN" sz="1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itchFamily="34" charset="-122"/>
                <a:ea typeface="微软雅黑" pitchFamily="34" charset="-122"/>
                <a:cs typeface="Arial" pitchFamily="34" charset="0"/>
              </a:rPr>
              <a:t>condition</a:t>
            </a:r>
            <a:r>
              <a:rPr lang="zh-CN" altLang="en-US" sz="1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itchFamily="34" charset="-122"/>
                <a:ea typeface="微软雅黑" pitchFamily="34" charset="-122"/>
                <a:cs typeface="Arial" pitchFamily="34" charset="0"/>
              </a:rPr>
              <a:t> </a:t>
            </a:r>
            <a:r>
              <a:rPr lang="en-US" altLang="zh-CN" sz="1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itchFamily="34" charset="-122"/>
                <a:ea typeface="微软雅黑" pitchFamily="34" charset="-122"/>
                <a:cs typeface="Arial" pitchFamily="34" charset="0"/>
              </a:rPr>
              <a:t>of</a:t>
            </a:r>
            <a:r>
              <a:rPr lang="zh-CN" altLang="en-US" sz="1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itchFamily="34" charset="-122"/>
                <a:ea typeface="微软雅黑" pitchFamily="34" charset="-122"/>
                <a:cs typeface="Arial" pitchFamily="34" charset="0"/>
              </a:rPr>
              <a:t> </a:t>
            </a:r>
            <a:r>
              <a:rPr lang="en-US" altLang="zh-CN" sz="1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itchFamily="34" charset="-122"/>
                <a:ea typeface="微软雅黑" pitchFamily="34" charset="-122"/>
                <a:cs typeface="Arial" pitchFamily="34" charset="0"/>
              </a:rPr>
              <a:t>the</a:t>
            </a:r>
            <a:r>
              <a:rPr lang="zh-CN" altLang="en-US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itchFamily="34" charset="-122"/>
                <a:ea typeface="微软雅黑" pitchFamily="34" charset="-122"/>
                <a:cs typeface="Arial" pitchFamily="34" charset="0"/>
              </a:rPr>
              <a:t> </a:t>
            </a:r>
            <a:r>
              <a:rPr lang="en-US" altLang="zh-CN" sz="1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itchFamily="34" charset="-122"/>
                <a:ea typeface="微软雅黑" pitchFamily="34" charset="-122"/>
                <a:cs typeface="Arial" pitchFamily="34" charset="0"/>
              </a:rPr>
              <a:t>machine</a:t>
            </a:r>
            <a:r>
              <a:rPr lang="zh-CN" altLang="en-US" sz="1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itchFamily="34" charset="-122"/>
                <a:ea typeface="微软雅黑" pitchFamily="34" charset="-122"/>
                <a:cs typeface="Arial" pitchFamily="34" charset="0"/>
              </a:rPr>
              <a:t> </a:t>
            </a:r>
            <a:endParaRPr kumimoji="0" lang="zh-CN" sz="1400" b="0" i="0" u="none" strike="noStrike" cap="none" normalizeH="0" baseline="0" dirty="0" smtClean="0">
              <a:ln>
                <a:noFill/>
              </a:ln>
              <a:effectLst>
                <a:outerShdw blurRad="38100" dist="38100" dir="2700000" algn="tl">
                  <a:srgbClr val="C0C0C0"/>
                </a:outerShdw>
              </a:effectLst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ts val="1400"/>
              <a:buFont typeface="华文细黑" pitchFamily="2" charset="-122"/>
              <a:buChar char="•"/>
              <a:tabLst/>
            </a:pPr>
            <a:r>
              <a:rPr kumimoji="0" lang="zh-CN" sz="1400" b="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C0C0C0"/>
                  </a:outerShdw>
                </a:effectLst>
                <a:latin typeface="微软雅黑" pitchFamily="34" charset="-122"/>
                <a:ea typeface="微软雅黑" pitchFamily="34" charset="-122"/>
                <a:cs typeface="Arial" pitchFamily="34" charset="0"/>
              </a:rPr>
              <a:t> </a:t>
            </a:r>
            <a:r>
              <a:rPr kumimoji="0" lang="en-US" altLang="zh-CN" sz="1400" b="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C0C0C0"/>
                  </a:outerShdw>
                </a:effectLst>
                <a:latin typeface="微软雅黑" pitchFamily="34" charset="-122"/>
                <a:ea typeface="微软雅黑" pitchFamily="34" charset="-122"/>
                <a:cs typeface="Arial" pitchFamily="34" charset="0"/>
              </a:rPr>
              <a:t>speed</a:t>
            </a:r>
            <a:r>
              <a:rPr kumimoji="0" lang="zh-CN" altLang="en-US" sz="1400" b="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C0C0C0"/>
                  </a:outerShdw>
                </a:effectLst>
                <a:latin typeface="微软雅黑" pitchFamily="34" charset="-122"/>
                <a:ea typeface="微软雅黑" pitchFamily="34" charset="-122"/>
                <a:cs typeface="Arial" pitchFamily="34" charset="0"/>
              </a:rPr>
              <a:t> </a:t>
            </a:r>
            <a:r>
              <a:rPr kumimoji="0" lang="en-US" altLang="zh-CN" sz="1400" b="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C0C0C0"/>
                  </a:outerShdw>
                </a:effectLst>
                <a:latin typeface="微软雅黑" pitchFamily="34" charset="-122"/>
                <a:ea typeface="微软雅黑" pitchFamily="34" charset="-122"/>
                <a:cs typeface="Arial" pitchFamily="34" charset="0"/>
              </a:rPr>
              <a:t>up</a:t>
            </a:r>
            <a:r>
              <a:rPr lang="zh-CN" altLang="en-US" sz="1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itchFamily="34" charset="-122"/>
                <a:ea typeface="微软雅黑" pitchFamily="34" charset="-122"/>
                <a:cs typeface="Arial" pitchFamily="34" charset="0"/>
              </a:rPr>
              <a:t> </a:t>
            </a:r>
            <a:r>
              <a:rPr lang="en-US" altLang="zh-CN" sz="1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itchFamily="34" charset="-122"/>
                <a:ea typeface="微软雅黑" pitchFamily="34" charset="-122"/>
                <a:cs typeface="Arial" pitchFamily="34" charset="0"/>
              </a:rPr>
              <a:t>boot</a:t>
            </a:r>
            <a:r>
              <a:rPr lang="zh-CN" altLang="en-US" sz="1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itchFamily="34" charset="-122"/>
                <a:ea typeface="微软雅黑" pitchFamily="34" charset="-122"/>
                <a:cs typeface="Arial" pitchFamily="34" charset="0"/>
              </a:rPr>
              <a:t> </a:t>
            </a:r>
            <a:r>
              <a:rPr lang="en-US" altLang="zh-CN" sz="1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itchFamily="34" charset="-122"/>
                <a:ea typeface="微软雅黑" pitchFamily="34" charset="-122"/>
                <a:cs typeface="Arial" pitchFamily="34" charset="0"/>
              </a:rPr>
              <a:t>time</a:t>
            </a:r>
            <a:endParaRPr kumimoji="0" lang="zh-CN" sz="1400" b="0" i="0" u="none" strike="noStrike" cap="none" normalizeH="0" baseline="0" dirty="0" smtClean="0">
              <a:ln>
                <a:noFill/>
              </a:ln>
              <a:effectLst>
                <a:outerShdw blurRad="38100" dist="38100" dir="2700000" algn="tl">
                  <a:srgbClr val="C0C0C0"/>
                </a:outerShdw>
              </a:effectLst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43" name="AutoShape 36"/>
          <p:cNvSpPr>
            <a:spLocks noChangeArrowheads="1"/>
          </p:cNvSpPr>
          <p:nvPr/>
        </p:nvSpPr>
        <p:spPr bwMode="gray">
          <a:xfrm flipV="1">
            <a:off x="4578176" y="1493416"/>
            <a:ext cx="2496468" cy="238549"/>
          </a:xfrm>
          <a:custGeom>
            <a:avLst/>
            <a:gdLst>
              <a:gd name="G0" fmla="+- 3813 0 0"/>
              <a:gd name="G1" fmla="+- 21600 0 3813"/>
              <a:gd name="G2" fmla="*/ 3813 1 2"/>
              <a:gd name="G3" fmla="+- 21600 0 G2"/>
              <a:gd name="G4" fmla="+/ 3813 21600 2"/>
              <a:gd name="G5" fmla="+/ G1 0 2"/>
              <a:gd name="G6" fmla="*/ 21600 21600 3813"/>
              <a:gd name="G7" fmla="*/ G6 1 2"/>
              <a:gd name="G8" fmla="+- 21600 0 G7"/>
              <a:gd name="G9" fmla="*/ 21600 1 2"/>
              <a:gd name="G10" fmla="+- 3813 0 G9"/>
              <a:gd name="G11" fmla="?: G10 G8 0"/>
              <a:gd name="G12" fmla="?: G10 G7 21600"/>
              <a:gd name="T0" fmla="*/ 19693 w 21600"/>
              <a:gd name="T1" fmla="*/ 10800 h 21600"/>
              <a:gd name="T2" fmla="*/ 10800 w 21600"/>
              <a:gd name="T3" fmla="*/ 21600 h 21600"/>
              <a:gd name="T4" fmla="*/ 1907 w 21600"/>
              <a:gd name="T5" fmla="*/ 10800 h 21600"/>
              <a:gd name="T6" fmla="*/ 10800 w 21600"/>
              <a:gd name="T7" fmla="*/ 0 h 21600"/>
              <a:gd name="T8" fmla="*/ 3707 w 21600"/>
              <a:gd name="T9" fmla="*/ 3707 h 21600"/>
              <a:gd name="T10" fmla="*/ 17893 w 21600"/>
              <a:gd name="T11" fmla="*/ 1789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3813" y="21600"/>
                </a:lnTo>
                <a:lnTo>
                  <a:pt x="17787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chemeClr val="accent1">
                  <a:alpha val="39999"/>
                </a:schemeClr>
              </a:gs>
              <a:gs pos="100000">
                <a:schemeClr val="accent1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292929"/>
                  </a:outerShdw>
                </a:effectLst>
              </a14:hiddenEffects>
            </a:ext>
          </a:extLst>
        </p:spPr>
        <p:txBody>
          <a:bodyPr rot="10800000"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44" name="AutoShape 37"/>
          <p:cNvSpPr>
            <a:spLocks noChangeArrowheads="1"/>
          </p:cNvSpPr>
          <p:nvPr/>
        </p:nvSpPr>
        <p:spPr bwMode="gray">
          <a:xfrm flipV="1">
            <a:off x="8372896" y="1442614"/>
            <a:ext cx="2496468" cy="238549"/>
          </a:xfrm>
          <a:custGeom>
            <a:avLst/>
            <a:gdLst>
              <a:gd name="G0" fmla="+- 3813 0 0"/>
              <a:gd name="G1" fmla="+- 21600 0 3813"/>
              <a:gd name="G2" fmla="*/ 3813 1 2"/>
              <a:gd name="G3" fmla="+- 21600 0 G2"/>
              <a:gd name="G4" fmla="+/ 3813 21600 2"/>
              <a:gd name="G5" fmla="+/ G1 0 2"/>
              <a:gd name="G6" fmla="*/ 21600 21600 3813"/>
              <a:gd name="G7" fmla="*/ G6 1 2"/>
              <a:gd name="G8" fmla="+- 21600 0 G7"/>
              <a:gd name="G9" fmla="*/ 21600 1 2"/>
              <a:gd name="G10" fmla="+- 3813 0 G9"/>
              <a:gd name="G11" fmla="?: G10 G8 0"/>
              <a:gd name="G12" fmla="?: G10 G7 21600"/>
              <a:gd name="T0" fmla="*/ 19693 w 21600"/>
              <a:gd name="T1" fmla="*/ 10800 h 21600"/>
              <a:gd name="T2" fmla="*/ 10800 w 21600"/>
              <a:gd name="T3" fmla="*/ 21600 h 21600"/>
              <a:gd name="T4" fmla="*/ 1907 w 21600"/>
              <a:gd name="T5" fmla="*/ 10800 h 21600"/>
              <a:gd name="T6" fmla="*/ 10800 w 21600"/>
              <a:gd name="T7" fmla="*/ 0 h 21600"/>
              <a:gd name="T8" fmla="*/ 3707 w 21600"/>
              <a:gd name="T9" fmla="*/ 3707 h 21600"/>
              <a:gd name="T10" fmla="*/ 17893 w 21600"/>
              <a:gd name="T11" fmla="*/ 1789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3813" y="21600"/>
                </a:lnTo>
                <a:lnTo>
                  <a:pt x="17787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chemeClr val="accent1">
                  <a:alpha val="39999"/>
                </a:schemeClr>
              </a:gs>
              <a:gs pos="100000">
                <a:schemeClr val="accent1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292929"/>
                  </a:outerShdw>
                </a:effectLst>
              </a14:hiddenEffects>
            </a:ext>
          </a:extLst>
        </p:spPr>
        <p:txBody>
          <a:bodyPr rot="10800000"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45" name="AutoShape 38"/>
          <p:cNvSpPr>
            <a:spLocks noChangeArrowheads="1"/>
          </p:cNvSpPr>
          <p:nvPr/>
        </p:nvSpPr>
        <p:spPr bwMode="gray">
          <a:xfrm flipV="1">
            <a:off x="467544" y="3746545"/>
            <a:ext cx="1788840" cy="114503"/>
          </a:xfrm>
          <a:custGeom>
            <a:avLst/>
            <a:gdLst>
              <a:gd name="G0" fmla="+- 2304 0 0"/>
              <a:gd name="G1" fmla="+- 21600 0 2304"/>
              <a:gd name="G2" fmla="*/ 2304 1 2"/>
              <a:gd name="G3" fmla="+- 21600 0 G2"/>
              <a:gd name="G4" fmla="+/ 2304 21600 2"/>
              <a:gd name="G5" fmla="+/ G1 0 2"/>
              <a:gd name="G6" fmla="*/ 21600 21600 2304"/>
              <a:gd name="G7" fmla="*/ G6 1 2"/>
              <a:gd name="G8" fmla="+- 21600 0 G7"/>
              <a:gd name="G9" fmla="*/ 21600 1 2"/>
              <a:gd name="G10" fmla="+- 2304 0 G9"/>
              <a:gd name="G11" fmla="?: G10 G8 0"/>
              <a:gd name="G12" fmla="?: G10 G7 21600"/>
              <a:gd name="T0" fmla="*/ 20448 w 21600"/>
              <a:gd name="T1" fmla="*/ 10800 h 21600"/>
              <a:gd name="T2" fmla="*/ 10800 w 21600"/>
              <a:gd name="T3" fmla="*/ 21600 h 21600"/>
              <a:gd name="T4" fmla="*/ 1152 w 21600"/>
              <a:gd name="T5" fmla="*/ 10800 h 21600"/>
              <a:gd name="T6" fmla="*/ 10800 w 21600"/>
              <a:gd name="T7" fmla="*/ 0 h 21600"/>
              <a:gd name="T8" fmla="*/ 2952 w 21600"/>
              <a:gd name="T9" fmla="*/ 2952 h 21600"/>
              <a:gd name="T10" fmla="*/ 18648 w 21600"/>
              <a:gd name="T11" fmla="*/ 18648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2304" y="21600"/>
                </a:lnTo>
                <a:lnTo>
                  <a:pt x="19296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chemeClr val="accent1">
                  <a:alpha val="39999"/>
                </a:schemeClr>
              </a:gs>
              <a:gs pos="100000">
                <a:schemeClr val="accent1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292929"/>
                  </a:outerShdw>
                </a:effectLst>
              </a14:hiddenEffects>
            </a:ext>
          </a:extLst>
        </p:spPr>
        <p:txBody>
          <a:bodyPr rot="10800000"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46" name="AutoShape 39"/>
          <p:cNvSpPr>
            <a:spLocks noChangeArrowheads="1"/>
          </p:cNvSpPr>
          <p:nvPr/>
        </p:nvSpPr>
        <p:spPr bwMode="gray">
          <a:xfrm flipV="1">
            <a:off x="2771800" y="3806675"/>
            <a:ext cx="1769988" cy="114503"/>
          </a:xfrm>
          <a:custGeom>
            <a:avLst/>
            <a:gdLst>
              <a:gd name="G0" fmla="+- 2304 0 0"/>
              <a:gd name="G1" fmla="+- 21600 0 2304"/>
              <a:gd name="G2" fmla="*/ 2304 1 2"/>
              <a:gd name="G3" fmla="+- 21600 0 G2"/>
              <a:gd name="G4" fmla="+/ 2304 21600 2"/>
              <a:gd name="G5" fmla="+/ G1 0 2"/>
              <a:gd name="G6" fmla="*/ 21600 21600 2304"/>
              <a:gd name="G7" fmla="*/ G6 1 2"/>
              <a:gd name="G8" fmla="+- 21600 0 G7"/>
              <a:gd name="G9" fmla="*/ 21600 1 2"/>
              <a:gd name="G10" fmla="+- 2304 0 G9"/>
              <a:gd name="G11" fmla="?: G10 G8 0"/>
              <a:gd name="G12" fmla="?: G10 G7 21600"/>
              <a:gd name="T0" fmla="*/ 20448 w 21600"/>
              <a:gd name="T1" fmla="*/ 10800 h 21600"/>
              <a:gd name="T2" fmla="*/ 10800 w 21600"/>
              <a:gd name="T3" fmla="*/ 21600 h 21600"/>
              <a:gd name="T4" fmla="*/ 1152 w 21600"/>
              <a:gd name="T5" fmla="*/ 10800 h 21600"/>
              <a:gd name="T6" fmla="*/ 10800 w 21600"/>
              <a:gd name="T7" fmla="*/ 0 h 21600"/>
              <a:gd name="T8" fmla="*/ 2952 w 21600"/>
              <a:gd name="T9" fmla="*/ 2952 h 21600"/>
              <a:gd name="T10" fmla="*/ 18648 w 21600"/>
              <a:gd name="T11" fmla="*/ 18648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2304" y="21600"/>
                </a:lnTo>
                <a:lnTo>
                  <a:pt x="19296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chemeClr val="accent1">
                  <a:alpha val="39999"/>
                </a:schemeClr>
              </a:gs>
              <a:gs pos="100000">
                <a:schemeClr val="accent1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292929"/>
                  </a:outerShdw>
                </a:effectLst>
              </a14:hiddenEffects>
            </a:ext>
          </a:extLst>
        </p:spPr>
        <p:txBody>
          <a:bodyPr rot="10800000"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pic>
        <p:nvPicPr>
          <p:cNvPr id="47" name="Picture 42" descr="MCj04326310000[1]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25196" y="5523717"/>
            <a:ext cx="894420" cy="1334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 Box 177"/>
          <p:cNvSpPr txBox="1">
            <a:spLocks noChangeArrowheads="1"/>
          </p:cNvSpPr>
          <p:nvPr/>
        </p:nvSpPr>
        <p:spPr bwMode="auto">
          <a:xfrm>
            <a:off x="251520" y="95920"/>
            <a:ext cx="7632700" cy="53137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79200" tIns="39600" rIns="79200" bIns="3960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801688"/>
            <a:r>
              <a:rPr lang="en-US" altLang="zh-CN" sz="3200" b="1" dirty="0" smtClean="0">
                <a:latin typeface="微软雅黑" pitchFamily="34" charset="-122"/>
                <a:ea typeface="微软雅黑" pitchFamily="34" charset="-122"/>
                <a:cs typeface="+mn-cs"/>
              </a:rPr>
              <a:t>I980-G10 Technical </a:t>
            </a:r>
            <a:r>
              <a:rPr lang="en-US" altLang="zh-CN" sz="3200" b="1" dirty="0">
                <a:latin typeface="微软雅黑" pitchFamily="34" charset="-122"/>
                <a:ea typeface="微软雅黑" pitchFamily="34" charset="-122"/>
                <a:cs typeface="+mn-cs"/>
              </a:rPr>
              <a:t>highlights</a:t>
            </a:r>
          </a:p>
        </p:txBody>
      </p:sp>
      <p:sp>
        <p:nvSpPr>
          <p:cNvPr id="49" name="AutoShape 32"/>
          <p:cNvSpPr>
            <a:spLocks noChangeArrowheads="1"/>
          </p:cNvSpPr>
          <p:nvPr/>
        </p:nvSpPr>
        <p:spPr bwMode="gray">
          <a:xfrm>
            <a:off x="2699792" y="3899148"/>
            <a:ext cx="1740866" cy="321246"/>
          </a:xfrm>
          <a:prstGeom prst="roundRect">
            <a:avLst>
              <a:gd name="adj" fmla="val 50000"/>
            </a:avLst>
          </a:prstGeom>
          <a:ln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altLang="zh-CN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itchFamily="34" charset="-122"/>
                <a:ea typeface="微软雅黑" pitchFamily="34" charset="-122"/>
                <a:cs typeface="Arial" pitchFamily="34" charset="0"/>
              </a:rPr>
              <a:t>Fast video </a:t>
            </a:r>
            <a:endParaRPr lang="en-US" altLang="en-US" sz="2000" b="1" dirty="0">
              <a:effectLst>
                <a:outerShdw blurRad="38100" dist="38100" dir="2700000" algn="tl">
                  <a:srgbClr val="C0C0C0"/>
                </a:outerShdw>
              </a:effectLst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50" name="AutoShape 28"/>
          <p:cNvSpPr>
            <a:spLocks noChangeArrowheads="1"/>
          </p:cNvSpPr>
          <p:nvPr/>
        </p:nvSpPr>
        <p:spPr bwMode="gray">
          <a:xfrm>
            <a:off x="8078621" y="3839078"/>
            <a:ext cx="1740866" cy="321246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669900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en-US" sz="160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1" name="AutoShape 32"/>
          <p:cNvSpPr>
            <a:spLocks noChangeArrowheads="1"/>
          </p:cNvSpPr>
          <p:nvPr/>
        </p:nvSpPr>
        <p:spPr bwMode="gray">
          <a:xfrm>
            <a:off x="4860032" y="3864478"/>
            <a:ext cx="1921768" cy="321246"/>
          </a:xfrm>
          <a:prstGeom prst="roundRect">
            <a:avLst>
              <a:gd name="adj" fmla="val 50000"/>
            </a:avLst>
          </a:prstGeom>
          <a:ln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altLang="zh-CN" sz="20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itchFamily="34" charset="-122"/>
                <a:ea typeface="微软雅黑" pitchFamily="34" charset="-122"/>
                <a:cs typeface="Arial" pitchFamily="34" charset="0"/>
              </a:rPr>
              <a:t>mSATA</a:t>
            </a:r>
            <a:r>
              <a:rPr lang="zh-CN" altLang="en-US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itchFamily="34" charset="-122"/>
                <a:ea typeface="微软雅黑" pitchFamily="34" charset="-122"/>
                <a:cs typeface="Arial" pitchFamily="34" charset="0"/>
              </a:rPr>
              <a:t> </a:t>
            </a:r>
            <a:r>
              <a:rPr lang="en-US" altLang="zh-CN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itchFamily="34" charset="-122"/>
                <a:ea typeface="微软雅黑" pitchFamily="34" charset="-122"/>
                <a:cs typeface="Arial" pitchFamily="34" charset="0"/>
              </a:rPr>
              <a:t>design</a:t>
            </a:r>
            <a:endParaRPr lang="en-US" altLang="en-US" sz="2000" b="1" dirty="0">
              <a:effectLst>
                <a:outerShdw blurRad="38100" dist="38100" dir="2700000" algn="tl">
                  <a:srgbClr val="C0C0C0"/>
                </a:outerShdw>
              </a:effectLst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52" name="AutoShape 26"/>
          <p:cNvSpPr>
            <a:spLocks noChangeArrowheads="1"/>
          </p:cNvSpPr>
          <p:nvPr/>
        </p:nvSpPr>
        <p:spPr bwMode="gray">
          <a:xfrm>
            <a:off x="4749800" y="4098032"/>
            <a:ext cx="2362200" cy="1658709"/>
          </a:xfrm>
          <a:prstGeom prst="roundRect">
            <a:avLst>
              <a:gd name="adj" fmla="val 4412"/>
            </a:avLst>
          </a:prstGeom>
          <a:gradFill rotWithShape="1">
            <a:gsLst>
              <a:gs pos="0">
                <a:srgbClr val="FFFFFF">
                  <a:alpha val="0"/>
                </a:srgbClr>
              </a:gs>
              <a:gs pos="100000">
                <a:srgbClr val="DAE9FA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F8F8F8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8080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en-US" sz="16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3" name="AutoShape 32"/>
          <p:cNvSpPr>
            <a:spLocks noChangeArrowheads="1"/>
          </p:cNvSpPr>
          <p:nvPr/>
        </p:nvSpPr>
        <p:spPr bwMode="gray">
          <a:xfrm>
            <a:off x="8151758" y="3847767"/>
            <a:ext cx="2757542" cy="321246"/>
          </a:xfrm>
          <a:prstGeom prst="roundRect">
            <a:avLst>
              <a:gd name="adj" fmla="val 50000"/>
            </a:avLst>
          </a:prstGeom>
          <a:ln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altLang="en-US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itchFamily="34" charset="-122"/>
                <a:ea typeface="微软雅黑" pitchFamily="34" charset="-122"/>
                <a:cs typeface="Arial" pitchFamily="34" charset="0"/>
              </a:rPr>
              <a:t>Green energy saving</a:t>
            </a:r>
            <a:endParaRPr lang="en-US" altLang="en-US" sz="2000" b="1" dirty="0">
              <a:effectLst>
                <a:outerShdw blurRad="38100" dist="38100" dir="2700000" algn="tl">
                  <a:srgbClr val="C0C0C0"/>
                </a:outerShdw>
              </a:effectLst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54" name="AutoShape 26"/>
          <p:cNvSpPr>
            <a:spLocks noChangeArrowheads="1"/>
          </p:cNvSpPr>
          <p:nvPr/>
        </p:nvSpPr>
        <p:spPr bwMode="gray">
          <a:xfrm>
            <a:off x="7934672" y="4182740"/>
            <a:ext cx="2199928" cy="1658709"/>
          </a:xfrm>
          <a:prstGeom prst="roundRect">
            <a:avLst>
              <a:gd name="adj" fmla="val 4412"/>
            </a:avLst>
          </a:prstGeom>
          <a:gradFill rotWithShape="1">
            <a:gsLst>
              <a:gs pos="0">
                <a:srgbClr val="FFFFFF">
                  <a:alpha val="0"/>
                </a:srgbClr>
              </a:gs>
              <a:gs pos="100000">
                <a:srgbClr val="DAE9FA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F8F8F8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8080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en-US" sz="160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5" name="Text Box 34"/>
          <p:cNvSpPr txBox="1">
            <a:spLocks noChangeArrowheads="1"/>
          </p:cNvSpPr>
          <p:nvPr/>
        </p:nvSpPr>
        <p:spPr bwMode="auto">
          <a:xfrm>
            <a:off x="4711700" y="4204245"/>
            <a:ext cx="2476501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ts val="1400"/>
              <a:buFont typeface="华文细黑" pitchFamily="2" charset="-122"/>
              <a:buChar char="•"/>
              <a:tabLst/>
            </a:pPr>
            <a:r>
              <a:rPr kumimoji="0" lang="en-US" altLang="zh-CN" sz="1400" b="0" i="0" u="none" strike="noStrike" cap="none" normalizeH="0" baseline="0" dirty="0" smtClean="0">
                <a:ln>
                  <a:noFill/>
                </a:ln>
                <a:effectLst/>
                <a:latin typeface="微软雅黑" pitchFamily="34" charset="-122"/>
                <a:ea typeface="微软雅黑" pitchFamily="34" charset="-122"/>
                <a:cs typeface="Arial" pitchFamily="34" charset="0"/>
              </a:rPr>
              <a:t> </a:t>
            </a:r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  <a:cs typeface="Arial" pitchFamily="34" charset="0"/>
              </a:rPr>
              <a:t>2 </a:t>
            </a:r>
            <a:r>
              <a:rPr kumimoji="0" lang="en-US" altLang="zh-CN" sz="1400" b="0" i="0" u="none" strike="noStrike" cap="none" normalizeH="0" baseline="0" dirty="0" err="1" smtClean="0">
                <a:ln>
                  <a:noFill/>
                </a:ln>
                <a:effectLst/>
                <a:latin typeface="微软雅黑" pitchFamily="34" charset="-122"/>
                <a:ea typeface="微软雅黑" pitchFamily="34" charset="-122"/>
                <a:cs typeface="Arial" pitchFamily="34" charset="0"/>
              </a:rPr>
              <a:t>mSATA</a:t>
            </a:r>
            <a:r>
              <a:rPr kumimoji="0" lang="zh-CN" altLang="en-US" sz="1400" b="0" i="0" u="none" strike="noStrike" cap="none" normalizeH="0" baseline="0" dirty="0" smtClean="0">
                <a:ln>
                  <a:noFill/>
                </a:ln>
                <a:effectLst/>
                <a:latin typeface="微软雅黑" pitchFamily="34" charset="-122"/>
                <a:ea typeface="微软雅黑" pitchFamily="34" charset="-122"/>
                <a:cs typeface="Arial" pitchFamily="34" charset="0"/>
              </a:rPr>
              <a:t> </a:t>
            </a:r>
            <a:r>
              <a:rPr kumimoji="0" lang="en-US" altLang="zh-CN" sz="1400" b="0" i="0" u="none" strike="noStrike" cap="none" normalizeH="0" baseline="0" dirty="0" smtClean="0">
                <a:ln>
                  <a:noFill/>
                </a:ln>
                <a:effectLst/>
                <a:latin typeface="微软雅黑" pitchFamily="34" charset="-122"/>
                <a:ea typeface="微软雅黑" pitchFamily="34" charset="-122"/>
                <a:cs typeface="Arial" pitchFamily="34" charset="0"/>
              </a:rPr>
              <a:t>disk</a:t>
            </a:r>
            <a:r>
              <a:rPr kumimoji="0" lang="zh-CN" altLang="en-US" sz="1400" b="0" i="0" u="none" strike="noStrike" cap="none" normalizeH="0" baseline="0" dirty="0" smtClean="0">
                <a:ln>
                  <a:noFill/>
                </a:ln>
                <a:effectLst/>
                <a:latin typeface="微软雅黑" pitchFamily="34" charset="-122"/>
                <a:ea typeface="微软雅黑" pitchFamily="34" charset="-122"/>
                <a:cs typeface="Arial" pitchFamily="34" charset="0"/>
              </a:rPr>
              <a:t> </a:t>
            </a:r>
            <a:r>
              <a:rPr kumimoji="0" lang="en-US" altLang="zh-CN" sz="1400" b="0" i="0" u="none" strike="noStrike" cap="none" normalizeH="0" baseline="0" dirty="0" smtClean="0">
                <a:ln>
                  <a:noFill/>
                </a:ln>
                <a:effectLst/>
                <a:latin typeface="微软雅黑" pitchFamily="34" charset="-122"/>
                <a:ea typeface="微软雅黑" pitchFamily="34" charset="-122"/>
                <a:cs typeface="Arial" pitchFamily="34" charset="0"/>
              </a:rPr>
              <a:t>interfaces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ts val="1400"/>
              <a:buFont typeface="华文细黑" pitchFamily="2" charset="-122"/>
              <a:buChar char="•"/>
              <a:tabLst/>
            </a:pPr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  <a:cs typeface="Arial" pitchFamily="34" charset="0"/>
              </a:rPr>
              <a:t> </a:t>
            </a:r>
            <a:r>
              <a:rPr lang="en-US" altLang="zh-CN" sz="1400" dirty="0" smtClean="0">
                <a:latin typeface="微软雅黑" pitchFamily="34" charset="-122"/>
                <a:ea typeface="微软雅黑" pitchFamily="34" charset="-122"/>
                <a:cs typeface="Arial" pitchFamily="34" charset="0"/>
              </a:rPr>
              <a:t>it</a:t>
            </a:r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  <a:cs typeface="Arial" pitchFamily="34" charset="0"/>
              </a:rPr>
              <a:t> </a:t>
            </a:r>
            <a:r>
              <a:rPr lang="en-US" altLang="zh-CN" sz="1400" dirty="0" smtClean="0">
                <a:latin typeface="微软雅黑" pitchFamily="34" charset="-122"/>
                <a:ea typeface="微软雅黑" pitchFamily="34" charset="-122"/>
                <a:cs typeface="Arial" pitchFamily="34" charset="0"/>
              </a:rPr>
              <a:t>can</a:t>
            </a:r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  <a:cs typeface="Arial" pitchFamily="34" charset="0"/>
              </a:rPr>
              <a:t> </a:t>
            </a:r>
            <a:r>
              <a:rPr lang="en-US" altLang="zh-CN" sz="1400" dirty="0" smtClean="0">
                <a:latin typeface="微软雅黑" pitchFamily="34" charset="-122"/>
                <a:ea typeface="微软雅黑" pitchFamily="34" charset="-122"/>
                <a:cs typeface="Arial" pitchFamily="34" charset="0"/>
              </a:rPr>
              <a:t>be</a:t>
            </a:r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  <a:cs typeface="Arial" pitchFamily="34" charset="0"/>
              </a:rPr>
              <a:t> </a:t>
            </a:r>
            <a:r>
              <a:rPr lang="en-US" altLang="zh-CN" sz="1400" dirty="0" smtClean="0">
                <a:latin typeface="微软雅黑" pitchFamily="34" charset="-122"/>
                <a:ea typeface="微软雅黑" pitchFamily="34" charset="-122"/>
                <a:cs typeface="Arial" pitchFamily="34" charset="0"/>
              </a:rPr>
              <a:t>used</a:t>
            </a:r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  <a:cs typeface="Arial" pitchFamily="34" charset="0"/>
              </a:rPr>
              <a:t> </a:t>
            </a:r>
            <a:r>
              <a:rPr lang="en-US" altLang="zh-CN" sz="1400" dirty="0" smtClean="0">
                <a:latin typeface="微软雅黑" pitchFamily="34" charset="-122"/>
                <a:ea typeface="微软雅黑" pitchFamily="34" charset="-122"/>
                <a:cs typeface="Arial" pitchFamily="34" charset="0"/>
              </a:rPr>
              <a:t>as</a:t>
            </a:r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  <a:cs typeface="Arial" pitchFamily="34" charset="0"/>
              </a:rPr>
              <a:t> </a:t>
            </a:r>
            <a:r>
              <a:rPr lang="en-US" altLang="zh-CN" sz="1400" dirty="0" smtClean="0">
                <a:latin typeface="微软雅黑" pitchFamily="34" charset="-122"/>
                <a:ea typeface="微软雅黑" pitchFamily="34" charset="-122"/>
                <a:cs typeface="Arial" pitchFamily="34" charset="0"/>
              </a:rPr>
              <a:t>system</a:t>
            </a:r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  <a:cs typeface="Arial" pitchFamily="34" charset="0"/>
              </a:rPr>
              <a:t> </a:t>
            </a:r>
            <a:r>
              <a:rPr lang="en-US" altLang="zh-CN" sz="1400" dirty="0" smtClean="0">
                <a:latin typeface="微软雅黑" pitchFamily="34" charset="-122"/>
                <a:ea typeface="微软雅黑" pitchFamily="34" charset="-122"/>
                <a:cs typeface="Arial" pitchFamily="34" charset="0"/>
              </a:rPr>
              <a:t>disk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ts val="1400"/>
              <a:buFont typeface="华文细黑" pitchFamily="2" charset="-122"/>
              <a:buChar char="•"/>
              <a:tabLst/>
            </a:pPr>
            <a:r>
              <a:rPr lang="en-US" altLang="zh-CN" sz="1400" dirty="0" smtClean="0">
                <a:latin typeface="微软雅黑" pitchFamily="34" charset="-122"/>
                <a:ea typeface="微软雅黑" pitchFamily="34" charset="-122"/>
                <a:cs typeface="Arial" pitchFamily="34" charset="0"/>
              </a:rPr>
              <a:t>storage</a:t>
            </a:r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  <a:cs typeface="Arial" pitchFamily="34" charset="0"/>
              </a:rPr>
              <a:t> </a:t>
            </a:r>
            <a:r>
              <a:rPr lang="en-US" altLang="zh-CN" sz="1400" dirty="0" smtClean="0">
                <a:latin typeface="微软雅黑" pitchFamily="34" charset="-122"/>
                <a:ea typeface="微软雅黑" pitchFamily="34" charset="-122"/>
                <a:cs typeface="Arial" pitchFamily="34" charset="0"/>
              </a:rPr>
              <a:t>capacity</a:t>
            </a:r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  <a:cs typeface="Arial" pitchFamily="34" charset="0"/>
              </a:rPr>
              <a:t> </a:t>
            </a:r>
            <a:r>
              <a:rPr lang="en-US" altLang="zh-CN" sz="1400" dirty="0" smtClean="0">
                <a:latin typeface="微软雅黑" pitchFamily="34" charset="-122"/>
                <a:ea typeface="微软雅黑" pitchFamily="34" charset="-122"/>
                <a:cs typeface="Arial" pitchFamily="34" charset="0"/>
              </a:rPr>
              <a:t>of</a:t>
            </a:r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  <a:cs typeface="Arial" pitchFamily="34" charset="0"/>
              </a:rPr>
              <a:t> </a:t>
            </a:r>
            <a:r>
              <a:rPr lang="en-US" altLang="zh-CN" sz="1400" dirty="0" smtClean="0">
                <a:latin typeface="微软雅黑" pitchFamily="34" charset="-122"/>
                <a:ea typeface="微软雅黑" pitchFamily="34" charset="-122"/>
                <a:cs typeface="Arial" pitchFamily="34" charset="0"/>
              </a:rPr>
              <a:t>single</a:t>
            </a:r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  <a:cs typeface="Arial" pitchFamily="34" charset="0"/>
              </a:rPr>
              <a:t> </a:t>
            </a:r>
            <a:r>
              <a:rPr lang="en-US" altLang="zh-CN" sz="1400" dirty="0" smtClean="0">
                <a:latin typeface="微软雅黑" pitchFamily="34" charset="-122"/>
                <a:ea typeface="微软雅黑" pitchFamily="34" charset="-122"/>
                <a:cs typeface="Arial" pitchFamily="34" charset="0"/>
              </a:rPr>
              <a:t>machine</a:t>
            </a:r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  <a:cs typeface="Arial" pitchFamily="34" charset="0"/>
              </a:rPr>
              <a:t> </a:t>
            </a:r>
            <a:r>
              <a:rPr lang="en-US" altLang="zh-CN" sz="1400" dirty="0" smtClean="0">
                <a:latin typeface="微软雅黑" pitchFamily="34" charset="-122"/>
                <a:ea typeface="微软雅黑" pitchFamily="34" charset="-122"/>
                <a:cs typeface="Arial" pitchFamily="34" charset="0"/>
              </a:rPr>
              <a:t>has</a:t>
            </a:r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  <a:cs typeface="Arial" pitchFamily="34" charset="0"/>
              </a:rPr>
              <a:t> </a:t>
            </a:r>
            <a:r>
              <a:rPr lang="en-US" altLang="zh-CN" sz="1400" dirty="0" smtClean="0">
                <a:latin typeface="微软雅黑" pitchFamily="34" charset="-122"/>
                <a:ea typeface="微软雅黑" pitchFamily="34" charset="-122"/>
                <a:cs typeface="Arial" pitchFamily="34" charset="0"/>
              </a:rPr>
              <a:t>been</a:t>
            </a:r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  <a:cs typeface="Arial" pitchFamily="34" charset="0"/>
              </a:rPr>
              <a:t> </a:t>
            </a:r>
            <a:r>
              <a:rPr lang="en-US" altLang="zh-CN" sz="1400" dirty="0" smtClean="0">
                <a:latin typeface="微软雅黑" pitchFamily="34" charset="-122"/>
                <a:ea typeface="微软雅黑" pitchFamily="34" charset="-122"/>
                <a:cs typeface="Arial" pitchFamily="34" charset="0"/>
              </a:rPr>
              <a:t>improved</a:t>
            </a:r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  <a:cs typeface="Arial" pitchFamily="34" charset="0"/>
              </a:rPr>
              <a:t> </a:t>
            </a:r>
            <a:r>
              <a:rPr lang="en-US" altLang="zh-CN" sz="1400" dirty="0" smtClean="0">
                <a:latin typeface="微软雅黑" pitchFamily="34" charset="-122"/>
                <a:ea typeface="微软雅黑" pitchFamily="34" charset="-122"/>
                <a:cs typeface="Arial" pitchFamily="34" charset="0"/>
              </a:rPr>
              <a:t>by30%</a:t>
            </a:r>
            <a:endParaRPr kumimoji="0" lang="en-US" altLang="zh-CN" sz="1400" b="0" i="0" u="none" strike="noStrike" cap="none" normalizeH="0" baseline="0" dirty="0" smtClean="0">
              <a:ln>
                <a:noFill/>
              </a:ln>
              <a:effectLst/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56" name="Text Box 35"/>
          <p:cNvSpPr txBox="1">
            <a:spLocks noChangeArrowheads="1"/>
          </p:cNvSpPr>
          <p:nvPr/>
        </p:nvSpPr>
        <p:spPr bwMode="auto">
          <a:xfrm>
            <a:off x="7848600" y="4328998"/>
            <a:ext cx="2540000" cy="1661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>
              <a:buClr>
                <a:schemeClr val="bg2"/>
              </a:buClr>
              <a:buSzPts val="1400"/>
              <a:buFont typeface="华文细黑" pitchFamily="2" charset="-122"/>
              <a:buChar char="•"/>
            </a:pPr>
            <a:r>
              <a:rPr kumimoji="0" lang="en-US" altLang="zh-CN" sz="1400" b="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C0C0C0"/>
                  </a:outerShdw>
                </a:effectLst>
                <a:latin typeface="微软雅黑" pitchFamily="34" charset="-122"/>
                <a:ea typeface="微软雅黑" pitchFamily="34" charset="-122"/>
                <a:cs typeface="Arial" pitchFamily="34" charset="0"/>
              </a:rPr>
              <a:t> cooling pool</a:t>
            </a:r>
            <a:endParaRPr kumimoji="0" lang="zh-CN" sz="1400" b="0" i="0" u="none" strike="noStrike" cap="none" normalizeH="0" baseline="0" dirty="0" smtClean="0">
              <a:ln>
                <a:noFill/>
              </a:ln>
              <a:effectLst>
                <a:outerShdw blurRad="38100" dist="38100" dir="2700000" algn="tl">
                  <a:srgbClr val="C0C0C0"/>
                </a:outerShdw>
              </a:effectLst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ts val="1400"/>
              <a:buFont typeface="华文细黑" pitchFamily="2" charset="-122"/>
              <a:buChar char="•"/>
              <a:tabLst/>
            </a:pPr>
            <a:r>
              <a:rPr kumimoji="0" lang="en-US" altLang="zh-CN" sz="1400" b="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C0C0C0"/>
                  </a:outerShdw>
                </a:effectLst>
                <a:latin typeface="微软雅黑" pitchFamily="34" charset="-122"/>
                <a:ea typeface="微软雅黑" pitchFamily="34" charset="-122"/>
                <a:cs typeface="Arial" pitchFamily="34" charset="0"/>
              </a:rPr>
              <a:t> supply according to actual need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ts val="1400"/>
              <a:buFont typeface="华文细黑" pitchFamily="2" charset="-122"/>
              <a:buChar char="•"/>
              <a:tabLst/>
            </a:pPr>
            <a:r>
              <a:rPr kumimoji="0" lang="zh-CN" sz="1400" b="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C0C0C0"/>
                  </a:outerShdw>
                </a:effectLst>
                <a:latin typeface="微软雅黑" pitchFamily="34" charset="-122"/>
                <a:ea typeface="微软雅黑" pitchFamily="34" charset="-122"/>
                <a:cs typeface="Arial" pitchFamily="34" charset="0"/>
              </a:rPr>
              <a:t> </a:t>
            </a:r>
            <a:r>
              <a:rPr kumimoji="0" lang="en-US" altLang="zh-CN" sz="1400" b="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C0C0C0"/>
                  </a:outerShdw>
                </a:effectLst>
                <a:latin typeface="微软雅黑" pitchFamily="34" charset="-122"/>
                <a:ea typeface="微软雅黑" pitchFamily="34" charset="-122"/>
                <a:cs typeface="Arial" pitchFamily="34" charset="0"/>
              </a:rPr>
              <a:t>dust-proof</a:t>
            </a:r>
            <a:r>
              <a:rPr kumimoji="0" lang="zh-CN" altLang="en-US" sz="1400" b="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C0C0C0"/>
                  </a:outerShdw>
                </a:effectLst>
                <a:latin typeface="微软雅黑" pitchFamily="34" charset="-122"/>
                <a:ea typeface="微软雅黑" pitchFamily="34" charset="-122"/>
                <a:cs typeface="Arial" pitchFamily="34" charset="0"/>
              </a:rPr>
              <a:t> </a:t>
            </a:r>
            <a:r>
              <a:rPr lang="en-US" altLang="zh-CN" sz="1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itchFamily="34" charset="-122"/>
                <a:ea typeface="微软雅黑" pitchFamily="34" charset="-122"/>
                <a:cs typeface="Arial" pitchFamily="34" charset="0"/>
              </a:rPr>
              <a:t>board</a:t>
            </a:r>
            <a:endParaRPr kumimoji="0" lang="en-US" altLang="zh-CN" sz="1400" b="0" i="0" u="none" strike="noStrike" cap="none" normalizeH="0" baseline="0" dirty="0" smtClean="0">
              <a:ln>
                <a:noFill/>
              </a:ln>
              <a:effectLst>
                <a:outerShdw blurRad="38100" dist="38100" dir="2700000" algn="tl">
                  <a:srgbClr val="C0C0C0"/>
                </a:outerShdw>
              </a:effectLst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ts val="1400"/>
              <a:buFont typeface="华文细黑" pitchFamily="2" charset="-122"/>
              <a:buChar char="•"/>
              <a:tabLst/>
            </a:pPr>
            <a:endParaRPr kumimoji="0" lang="en-US" altLang="zh-CN" sz="1400" b="0" i="0" u="none" strike="noStrike" cap="none" normalizeH="0" baseline="0" dirty="0" smtClean="0">
              <a:ln>
                <a:noFill/>
              </a:ln>
              <a:effectLst>
                <a:outerShdw blurRad="38100" dist="38100" dir="2700000" algn="tl">
                  <a:srgbClr val="C0C0C0"/>
                </a:outerShdw>
              </a:effectLst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ts val="1400"/>
              <a:buFont typeface="华文细黑" pitchFamily="2" charset="-122"/>
              <a:buChar char="•"/>
              <a:tabLst/>
            </a:pPr>
            <a:endParaRPr kumimoji="0" lang="zh-CN" sz="1400" b="0" i="0" u="none" strike="noStrike" cap="none" normalizeH="0" baseline="0" dirty="0" smtClean="0">
              <a:ln>
                <a:noFill/>
              </a:ln>
              <a:effectLst>
                <a:outerShdw blurRad="38100" dist="38100" dir="2700000" algn="tl">
                  <a:srgbClr val="C0C0C0"/>
                </a:outerShdw>
              </a:effectLst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SzPts val="1400"/>
              <a:tabLst/>
            </a:pPr>
            <a:endParaRPr kumimoji="0" lang="zh-CN" b="0" i="0" u="none" strike="noStrike" cap="none" normalizeH="0" baseline="0" dirty="0" smtClean="0">
              <a:ln>
                <a:noFill/>
              </a:ln>
              <a:effectLst/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8984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5433</TotalTime>
  <Words>2879</Words>
  <Application>Microsoft Macintosh PowerPoint</Application>
  <PresentationFormat>自定义</PresentationFormat>
  <Paragraphs>516</Paragraphs>
  <Slides>32</Slides>
  <Notes>30</Notes>
  <HiddenSlides>0</HiddenSlides>
  <MMClips>0</MMClips>
  <ScaleCrop>false</ScaleCrop>
  <HeadingPairs>
    <vt:vector size="6" baseType="variant">
      <vt:variant>
        <vt:lpstr>主题</vt:lpstr>
      </vt:variant>
      <vt:variant>
        <vt:i4>4</vt:i4>
      </vt:variant>
      <vt:variant>
        <vt:lpstr>嵌入的 OLE 服务器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37" baseType="lpstr">
      <vt:lpstr>Office 主题</vt:lpstr>
      <vt:lpstr>3_Office 主题​​</vt:lpstr>
      <vt:lpstr>4_Office 主题​​</vt:lpstr>
      <vt:lpstr>5_Office 主题​​</vt:lpstr>
      <vt:lpstr>Photo Editor ｲﾒｰｼﾞ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匿名用户</dc:creator>
  <cp:lastModifiedBy>J</cp:lastModifiedBy>
  <cp:revision>211</cp:revision>
  <dcterms:created xsi:type="dcterms:W3CDTF">2015-05-23T09:15:06Z</dcterms:created>
  <dcterms:modified xsi:type="dcterms:W3CDTF">2015-10-27T01:36:52Z</dcterms:modified>
</cp:coreProperties>
</file>